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50" r:id="rId3"/>
    <p:sldMasterId id="2147483652" r:id="rId4"/>
    <p:sldMasterId id="2147483697" r:id="rId5"/>
    <p:sldMasterId id="2147483709" r:id="rId6"/>
    <p:sldMasterId id="2147483717" r:id="rId7"/>
  </p:sldMasterIdLst>
  <p:notesMasterIdLst>
    <p:notesMasterId r:id="rId25"/>
  </p:notesMasterIdLst>
  <p:handoutMasterIdLst>
    <p:handoutMasterId r:id="rId26"/>
  </p:handoutMasterIdLst>
  <p:sldIdLst>
    <p:sldId id="319" r:id="rId8"/>
    <p:sldId id="318" r:id="rId9"/>
    <p:sldId id="296" r:id="rId10"/>
    <p:sldId id="320" r:id="rId11"/>
    <p:sldId id="321" r:id="rId12"/>
    <p:sldId id="300" r:id="rId13"/>
    <p:sldId id="325" r:id="rId14"/>
    <p:sldId id="299" r:id="rId15"/>
    <p:sldId id="317" r:id="rId16"/>
    <p:sldId id="316" r:id="rId17"/>
    <p:sldId id="322" r:id="rId18"/>
    <p:sldId id="323" r:id="rId19"/>
    <p:sldId id="324" r:id="rId20"/>
    <p:sldId id="328" r:id="rId21"/>
    <p:sldId id="327" r:id="rId22"/>
    <p:sldId id="326" r:id="rId23"/>
    <p:sldId id="309" r:id="rId24"/>
  </p:sldIdLst>
  <p:sldSz cx="9144000" cy="6858000" type="screen4x3"/>
  <p:notesSz cx="6669088" cy="9926638"/>
  <p:defaultTextStyle>
    <a:defPPr>
      <a:defRPr lang="en-GB"/>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CC87EEC5-5CA2-4A07-B00C-15961D2D2D27}">
          <p14:sldIdLst>
            <p14:sldId id="319"/>
            <p14:sldId id="318"/>
            <p14:sldId id="296"/>
            <p14:sldId id="320"/>
            <p14:sldId id="321"/>
            <p14:sldId id="300"/>
            <p14:sldId id="325"/>
            <p14:sldId id="299"/>
            <p14:sldId id="317"/>
            <p14:sldId id="316"/>
            <p14:sldId id="322"/>
            <p14:sldId id="323"/>
            <p14:sldId id="324"/>
          </p14:sldIdLst>
        </p14:section>
        <p14:section name="Untitled Section" id="{FC252BEC-EF51-48EA-B5C1-DFCE0FB516C1}">
          <p14:sldIdLst>
            <p14:sldId id="328"/>
            <p14:sldId id="327"/>
            <p14:sldId id="326"/>
            <p14:sldId id="3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6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4" autoAdjust="0"/>
    <p:restoredTop sz="86501" autoAdjust="0"/>
  </p:normalViewPr>
  <p:slideViewPr>
    <p:cSldViewPr>
      <p:cViewPr>
        <p:scale>
          <a:sx n="70" d="100"/>
          <a:sy n="70" d="100"/>
        </p:scale>
        <p:origin x="-2176" y="-37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9154" name="Rectangle 2"/>
          <p:cNvSpPr>
            <a:spLocks noGrp="1" noChangeArrowheads="1"/>
          </p:cNvSpPr>
          <p:nvPr>
            <p:ph type="hdr" sz="quarter"/>
          </p:nvPr>
        </p:nvSpPr>
        <p:spPr bwMode="auto">
          <a:xfrm>
            <a:off x="0"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89155" name="Rectangle 3"/>
          <p:cNvSpPr>
            <a:spLocks noGrp="1" noChangeArrowheads="1"/>
          </p:cNvSpPr>
          <p:nvPr>
            <p:ph type="dt" sz="quarter" idx="1"/>
          </p:nvPr>
        </p:nvSpPr>
        <p:spPr bwMode="auto">
          <a:xfrm>
            <a:off x="3777607"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89156" name="Rectangle 4"/>
          <p:cNvSpPr>
            <a:spLocks noGrp="1" noChangeArrowheads="1"/>
          </p:cNvSpPr>
          <p:nvPr>
            <p:ph type="ftr" sz="quarter" idx="2"/>
          </p:nvPr>
        </p:nvSpPr>
        <p:spPr bwMode="auto">
          <a:xfrm>
            <a:off x="0"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89157" name="Rectangle 5"/>
          <p:cNvSpPr>
            <a:spLocks noGrp="1" noChangeArrowheads="1"/>
          </p:cNvSpPr>
          <p:nvPr>
            <p:ph type="sldNum" sz="quarter" idx="3"/>
          </p:nvPr>
        </p:nvSpPr>
        <p:spPr bwMode="auto">
          <a:xfrm>
            <a:off x="3777607"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D209FC1-5748-4F64-B97C-49ED0182CA24}" type="slidenum">
              <a:rPr lang="en-GB"/>
              <a:pPr/>
              <a:t>‹#›</a:t>
            </a:fld>
            <a:endParaRPr lang="en-GB"/>
          </a:p>
        </p:txBody>
      </p:sp>
    </p:spTree>
    <p:extLst>
      <p:ext uri="{BB962C8B-B14F-4D97-AF65-F5344CB8AC3E}">
        <p14:creationId xmlns:p14="http://schemas.microsoft.com/office/powerpoint/2010/main" val="2539605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4755" name="Rectangle 3"/>
          <p:cNvSpPr>
            <a:spLocks noGrp="1" noChangeArrowheads="1"/>
          </p:cNvSpPr>
          <p:nvPr>
            <p:ph type="dt" idx="1"/>
          </p:nvPr>
        </p:nvSpPr>
        <p:spPr bwMode="auto">
          <a:xfrm>
            <a:off x="3777607"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475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666909" y="4715153"/>
            <a:ext cx="533527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4758" name="Rectangle 6"/>
          <p:cNvSpPr>
            <a:spLocks noGrp="1" noChangeArrowheads="1"/>
          </p:cNvSpPr>
          <p:nvPr>
            <p:ph type="ftr" sz="quarter" idx="4"/>
          </p:nvPr>
        </p:nvSpPr>
        <p:spPr bwMode="auto">
          <a:xfrm>
            <a:off x="0"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4759" name="Rectangle 7"/>
          <p:cNvSpPr>
            <a:spLocks noGrp="1" noChangeArrowheads="1"/>
          </p:cNvSpPr>
          <p:nvPr>
            <p:ph type="sldNum" sz="quarter" idx="5"/>
          </p:nvPr>
        </p:nvSpPr>
        <p:spPr bwMode="auto">
          <a:xfrm>
            <a:off x="3777607"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39DFECC-D010-409F-A2C0-CAC224462E42}" type="slidenum">
              <a:rPr lang="en-GB"/>
              <a:pPr/>
              <a:t>‹#›</a:t>
            </a:fld>
            <a:endParaRPr lang="en-GB"/>
          </a:p>
        </p:txBody>
      </p:sp>
    </p:spTree>
    <p:extLst>
      <p:ext uri="{BB962C8B-B14F-4D97-AF65-F5344CB8AC3E}">
        <p14:creationId xmlns:p14="http://schemas.microsoft.com/office/powerpoint/2010/main" val="31111532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66164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A474-C596-6543-876C-7F131B4E429D}" type="slidenum">
              <a:rPr lang="en-US" smtClean="0"/>
              <a:pPr/>
              <a:t>10</a:t>
            </a:fld>
            <a:endParaRPr lang="en-US" dirty="0"/>
          </a:p>
        </p:txBody>
      </p:sp>
    </p:spTree>
    <p:extLst>
      <p:ext uri="{BB962C8B-B14F-4D97-AF65-F5344CB8AC3E}">
        <p14:creationId xmlns:p14="http://schemas.microsoft.com/office/powerpoint/2010/main" val="201252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5F10BC-1520-4ED6-BE40-3EAA12750459}"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945451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5F10BC-1520-4ED6-BE40-3EAA12750459}"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275375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DFECC-D010-409F-A2C0-CAC224462E42}" type="slidenum">
              <a:rPr lang="en-GB" smtClean="0"/>
              <a:pPr/>
              <a:t>13</a:t>
            </a:fld>
            <a:endParaRPr lang="en-GB"/>
          </a:p>
        </p:txBody>
      </p:sp>
    </p:spTree>
    <p:extLst>
      <p:ext uri="{BB962C8B-B14F-4D97-AF65-F5344CB8AC3E}">
        <p14:creationId xmlns:p14="http://schemas.microsoft.com/office/powerpoint/2010/main" val="3027716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4D5F10BC-1520-4ED6-BE40-3EAA12750459}"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283376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4D5F10BC-1520-4ED6-BE40-3EAA12750459}"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505589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5F10BC-1520-4ED6-BE40-3EAA12750459}"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3697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A474-C596-6543-876C-7F131B4E429D}" type="slidenum">
              <a:rPr lang="en-US" smtClean="0"/>
              <a:pPr/>
              <a:t>17</a:t>
            </a:fld>
            <a:endParaRPr lang="en-US" dirty="0"/>
          </a:p>
        </p:txBody>
      </p:sp>
    </p:spTree>
    <p:extLst>
      <p:ext uri="{BB962C8B-B14F-4D97-AF65-F5344CB8AC3E}">
        <p14:creationId xmlns:p14="http://schemas.microsoft.com/office/powerpoint/2010/main" val="392617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47461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9DFECC-D010-409F-A2C0-CAC224462E42}" type="slidenum">
              <a:rPr lang="en-GB" smtClean="0"/>
              <a:pPr/>
              <a:t>3</a:t>
            </a:fld>
            <a:endParaRPr lang="en-GB"/>
          </a:p>
        </p:txBody>
      </p:sp>
    </p:spTree>
    <p:extLst>
      <p:ext uri="{BB962C8B-B14F-4D97-AF65-F5344CB8AC3E}">
        <p14:creationId xmlns:p14="http://schemas.microsoft.com/office/powerpoint/2010/main" val="221814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D5F10BC-1520-4ED6-BE40-3EAA1275045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28337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D5F10BC-1520-4ED6-BE40-3EAA12750459}"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28337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0A474-C596-6543-876C-7F131B4E429D}" type="slidenum">
              <a:rPr lang="en-US" smtClean="0"/>
              <a:pPr/>
              <a:t>6</a:t>
            </a:fld>
            <a:endParaRPr lang="en-US" dirty="0"/>
          </a:p>
        </p:txBody>
      </p:sp>
    </p:spTree>
    <p:extLst>
      <p:ext uri="{BB962C8B-B14F-4D97-AF65-F5344CB8AC3E}">
        <p14:creationId xmlns:p14="http://schemas.microsoft.com/office/powerpoint/2010/main" val="1409907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0A474-C596-6543-876C-7F131B4E429D}" type="slidenum">
              <a:rPr lang="en-US" smtClean="0"/>
              <a:pPr/>
              <a:t>7</a:t>
            </a:fld>
            <a:endParaRPr lang="en-US" dirty="0"/>
          </a:p>
        </p:txBody>
      </p:sp>
    </p:spTree>
    <p:extLst>
      <p:ext uri="{BB962C8B-B14F-4D97-AF65-F5344CB8AC3E}">
        <p14:creationId xmlns:p14="http://schemas.microsoft.com/office/powerpoint/2010/main" val="140990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0A474-C596-6543-876C-7F131B4E429D}" type="slidenum">
              <a:rPr lang="en-US" smtClean="0"/>
              <a:pPr/>
              <a:t>8</a:t>
            </a:fld>
            <a:endParaRPr lang="en-US" dirty="0"/>
          </a:p>
        </p:txBody>
      </p:sp>
    </p:spTree>
    <p:extLst>
      <p:ext uri="{BB962C8B-B14F-4D97-AF65-F5344CB8AC3E}">
        <p14:creationId xmlns:p14="http://schemas.microsoft.com/office/powerpoint/2010/main" val="1409907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aseline="0" dirty="0" smtClean="0">
              <a:solidFill>
                <a:schemeClr val="tx1"/>
              </a:solidFill>
              <a:latin typeface="British Council Sans" panose="020B0504020202020204" pitchFamily="34" charset="0"/>
            </a:endParaRPr>
          </a:p>
        </p:txBody>
      </p:sp>
      <p:sp>
        <p:nvSpPr>
          <p:cNvPr id="4" name="Slide Number Placeholder 3"/>
          <p:cNvSpPr>
            <a:spLocks noGrp="1"/>
          </p:cNvSpPr>
          <p:nvPr>
            <p:ph type="sldNum" sz="quarter" idx="10"/>
          </p:nvPr>
        </p:nvSpPr>
        <p:spPr/>
        <p:txBody>
          <a:bodyPr/>
          <a:lstStyle/>
          <a:p>
            <a:fld id="{4F00A474-C596-6543-876C-7F131B4E429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1252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 Id="rId3" Type="http://schemas.openxmlformats.org/officeDocument/2006/relationships/image" Target="../media/image3.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31144" name="Picture 5" descr="CO_powerpoint_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1148" name="Rectangle 12"/>
          <p:cNvSpPr>
            <a:spLocks noGrp="1" noChangeArrowheads="1"/>
          </p:cNvSpPr>
          <p:nvPr>
            <p:ph type="dt" sz="half" idx="2"/>
          </p:nvPr>
        </p:nvSpPr>
        <p:spPr>
          <a:xfrm>
            <a:off x="6656388" y="6538913"/>
            <a:ext cx="1485900" cy="252412"/>
          </a:xfrm>
        </p:spPr>
        <p:txBody>
          <a:bodyPr/>
          <a:lstStyle>
            <a:lvl1pPr>
              <a:defRPr/>
            </a:lvl1pPr>
          </a:lstStyle>
          <a:p>
            <a:endParaRPr lang="en-US"/>
          </a:p>
        </p:txBody>
      </p:sp>
      <p:sp>
        <p:nvSpPr>
          <p:cNvPr id="731149" name="Rectangle 13"/>
          <p:cNvSpPr>
            <a:spLocks noGrp="1" noChangeArrowheads="1"/>
          </p:cNvSpPr>
          <p:nvPr>
            <p:ph type="ftr" sz="quarter" idx="3"/>
          </p:nvPr>
        </p:nvSpPr>
        <p:spPr/>
        <p:txBody>
          <a:bodyPr/>
          <a:lstStyle>
            <a:lvl1pPr>
              <a:defRPr/>
            </a:lvl1pPr>
          </a:lstStyle>
          <a:p>
            <a:r>
              <a:rPr lang="en-GB"/>
              <a:t>www.britishcouncil.org</a:t>
            </a:r>
          </a:p>
        </p:txBody>
      </p:sp>
      <p:sp>
        <p:nvSpPr>
          <p:cNvPr id="731150" name="Rectangle 14"/>
          <p:cNvSpPr>
            <a:spLocks noGrp="1" noChangeArrowheads="1"/>
          </p:cNvSpPr>
          <p:nvPr>
            <p:ph type="sldNum" sz="quarter" idx="4"/>
          </p:nvPr>
        </p:nvSpPr>
        <p:spPr/>
        <p:txBody>
          <a:bodyPr/>
          <a:lstStyle>
            <a:lvl1pPr>
              <a:defRPr/>
            </a:lvl1pPr>
          </a:lstStyle>
          <a:p>
            <a:fld id="{CB9027F8-94B6-451A-9A50-12542AB94B93}" type="slidenum">
              <a:rPr lang="en-GB"/>
              <a:pPr/>
              <a:t>‹#›</a:t>
            </a:fld>
            <a:endParaRPr lang="en-GB"/>
          </a:p>
        </p:txBody>
      </p:sp>
      <p:sp>
        <p:nvSpPr>
          <p:cNvPr id="731151" name="Subtitle 4"/>
          <p:cNvSpPr>
            <a:spLocks/>
          </p:cNvSpPr>
          <p:nvPr/>
        </p:nvSpPr>
        <p:spPr bwMode="auto">
          <a:xfrm>
            <a:off x="381000" y="3284538"/>
            <a:ext cx="47672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ts val="2800"/>
              </a:lnSpc>
              <a:spcAft>
                <a:spcPts val="1400"/>
              </a:spcAft>
            </a:pPr>
            <a:endParaRPr lang="en-US"/>
          </a:p>
        </p:txBody>
      </p:sp>
      <p:sp>
        <p:nvSpPr>
          <p:cNvPr id="731152" name="Title 4"/>
          <p:cNvSpPr>
            <a:spLocks/>
          </p:cNvSpPr>
          <p:nvPr/>
        </p:nvSpPr>
        <p:spPr bwMode="auto">
          <a:xfrm>
            <a:off x="381000" y="1447800"/>
            <a:ext cx="519906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nSpc>
                <a:spcPts val="5000"/>
              </a:lnSpc>
            </a:pPr>
            <a:endParaRPr lang="en-US" sz="2800" b="1">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14DC434-5D37-4E06-A9FC-8EC19CE2DEE2}"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38F9FF44-CA4D-4B92-8012-03EB901CFC93}" type="slidenum">
              <a:rPr lang="en-GB"/>
              <a:pPr/>
              <a:t>‹#›</a:t>
            </a:fld>
            <a:endParaRPr lang="en-GB"/>
          </a:p>
        </p:txBody>
      </p:sp>
    </p:spTree>
    <p:extLst>
      <p:ext uri="{BB962C8B-B14F-4D97-AF65-F5344CB8AC3E}">
        <p14:creationId xmlns:p14="http://schemas.microsoft.com/office/powerpoint/2010/main" val="416148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6B20137-E240-41B1-9586-FA8D12C9734D}"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FB0F50C4-4471-4964-A2BC-3415475E0C12}" type="slidenum">
              <a:rPr lang="en-GB"/>
              <a:pPr/>
              <a:t>‹#›</a:t>
            </a:fld>
            <a:endParaRPr lang="en-GB"/>
          </a:p>
        </p:txBody>
      </p:sp>
    </p:spTree>
    <p:extLst>
      <p:ext uri="{BB962C8B-B14F-4D97-AF65-F5344CB8AC3E}">
        <p14:creationId xmlns:p14="http://schemas.microsoft.com/office/powerpoint/2010/main" val="127880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33868" name="Picture 5" descr="CO_powerpoint_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3871" name="Rectangle 15"/>
          <p:cNvSpPr>
            <a:spLocks noGrp="1" noChangeArrowheads="1"/>
          </p:cNvSpPr>
          <p:nvPr>
            <p:ph type="dt" sz="half" idx="2"/>
          </p:nvPr>
        </p:nvSpPr>
        <p:spPr bwMode="auto">
          <a:xfrm>
            <a:off x="6656388" y="6538913"/>
            <a:ext cx="1485900" cy="252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endParaRPr lang="en-US"/>
          </a:p>
        </p:txBody>
      </p:sp>
      <p:sp>
        <p:nvSpPr>
          <p:cNvPr id="633872" name="Rectangle 16"/>
          <p:cNvSpPr>
            <a:spLocks noGrp="1" noChangeArrowheads="1"/>
          </p:cNvSpPr>
          <p:nvPr>
            <p:ph type="ftr" sz="quarter" idx="3"/>
          </p:nvPr>
        </p:nvSpPr>
        <p:spPr bwMode="auto">
          <a:xfrm>
            <a:off x="468313" y="6538913"/>
            <a:ext cx="5973762" cy="252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defRPr sz="1200">
                <a:solidFill>
                  <a:schemeClr val="bg1"/>
                </a:solidFill>
              </a:defRPr>
            </a:lvl1pPr>
          </a:lstStyle>
          <a:p>
            <a:r>
              <a:rPr lang="en-GB"/>
              <a:t>www.britishcouncil.org</a:t>
            </a:r>
          </a:p>
        </p:txBody>
      </p:sp>
      <p:sp>
        <p:nvSpPr>
          <p:cNvPr id="633873" name="Rectangle 17"/>
          <p:cNvSpPr>
            <a:spLocks noGrp="1" noChangeArrowheads="1"/>
          </p:cNvSpPr>
          <p:nvPr>
            <p:ph type="sldNum" sz="quarter" idx="4"/>
          </p:nvPr>
        </p:nvSpPr>
        <p:spPr bwMode="auto">
          <a:xfrm>
            <a:off x="8243888" y="6538913"/>
            <a:ext cx="442912" cy="252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5A3C0DE3-A089-4061-BDF8-168B91337D52}" type="slidenum">
              <a:rPr lang="en-GB"/>
              <a:pPr/>
              <a:t>‹#›</a:t>
            </a:fld>
            <a:endParaRPr lang="en-GB"/>
          </a:p>
        </p:txBody>
      </p:sp>
      <p:sp>
        <p:nvSpPr>
          <p:cNvPr id="633874" name="Subtitle 4"/>
          <p:cNvSpPr>
            <a:spLocks/>
          </p:cNvSpPr>
          <p:nvPr/>
        </p:nvSpPr>
        <p:spPr bwMode="auto">
          <a:xfrm>
            <a:off x="381000" y="3284538"/>
            <a:ext cx="47672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800"/>
              </a:lnSpc>
            </a:pPr>
            <a:endParaRPr lang="en-US" b="1"/>
          </a:p>
        </p:txBody>
      </p:sp>
      <p:sp>
        <p:nvSpPr>
          <p:cNvPr id="633875" name="Title 4"/>
          <p:cNvSpPr>
            <a:spLocks/>
          </p:cNvSpPr>
          <p:nvPr/>
        </p:nvSpPr>
        <p:spPr bwMode="auto">
          <a:xfrm>
            <a:off x="381000" y="1447800"/>
            <a:ext cx="519906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nSpc>
                <a:spcPts val="3800"/>
              </a:lnSpc>
            </a:pPr>
            <a:endParaRPr lang="en-US" sz="3800" b="1">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6474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1436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858838"/>
            <a:ext cx="4038600" cy="566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858838"/>
            <a:ext cx="4038600" cy="566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003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013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05690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236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201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C41352B0-C97A-4DDA-8065-7ED24C97282A}"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A54A3A53-595E-4C51-B8AD-375A4D0305BB}" type="slidenum">
              <a:rPr lang="en-GB"/>
              <a:pPr/>
              <a:t>‹#›</a:t>
            </a:fld>
            <a:endParaRPr lang="en-GB"/>
          </a:p>
        </p:txBody>
      </p:sp>
    </p:spTree>
    <p:extLst>
      <p:ext uri="{BB962C8B-B14F-4D97-AF65-F5344CB8AC3E}">
        <p14:creationId xmlns:p14="http://schemas.microsoft.com/office/powerpoint/2010/main" val="2182124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5744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98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499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6249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96669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6"/>
          <p:cNvSpPr txBox="1">
            <a:spLocks noChangeArrowheads="1"/>
          </p:cNvSpPr>
          <p:nvPr/>
        </p:nvSpPr>
        <p:spPr bwMode="auto">
          <a:xfrm>
            <a:off x="7586663" y="5097463"/>
            <a:ext cx="1295400" cy="228600"/>
          </a:xfrm>
          <a:prstGeom prst="rect">
            <a:avLst/>
          </a:prstGeom>
          <a:noFill/>
          <a:ln w="9525">
            <a:noFill/>
            <a:miter lim="800000"/>
            <a:headEnd/>
            <a:tailEnd/>
          </a:ln>
          <a:effectLst/>
        </p:spPr>
        <p:txBody>
          <a:bodyPr lIns="0" rIns="0"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r>
              <a:rPr lang="en-GB" sz="600">
                <a:solidFill>
                  <a:schemeClr val="bg1"/>
                </a:solidFill>
                <a:ea typeface="ＭＳ Ｐゴシック" charset="-128"/>
              </a:rPr>
              <a:t>All images © Mat Wright</a:t>
            </a:r>
          </a:p>
        </p:txBody>
      </p:sp>
      <p:pic>
        <p:nvPicPr>
          <p:cNvPr id="529422" name="Picture 5" descr="CO_powerpoint_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423" name="Rectangle 15"/>
          <p:cNvSpPr>
            <a:spLocks noGrp="1" noChangeArrowheads="1"/>
          </p:cNvSpPr>
          <p:nvPr>
            <p:ph type="dt" sz="half" idx="2"/>
          </p:nvPr>
        </p:nvSpPr>
        <p:spPr>
          <a:xfrm>
            <a:off x="6656388" y="6538913"/>
            <a:ext cx="1485900" cy="252412"/>
          </a:xfrm>
        </p:spPr>
        <p:txBody>
          <a:bodyPr/>
          <a:lstStyle>
            <a:lvl1pPr>
              <a:defRPr/>
            </a:lvl1pPr>
          </a:lstStyle>
          <a:p>
            <a:endParaRPr lang="en-US"/>
          </a:p>
        </p:txBody>
      </p:sp>
      <p:sp>
        <p:nvSpPr>
          <p:cNvPr id="529424" name="Rectangle 16"/>
          <p:cNvSpPr>
            <a:spLocks noGrp="1" noChangeArrowheads="1"/>
          </p:cNvSpPr>
          <p:nvPr>
            <p:ph type="ftr" sz="quarter" idx="3"/>
          </p:nvPr>
        </p:nvSpPr>
        <p:spPr/>
        <p:txBody>
          <a:bodyPr/>
          <a:lstStyle>
            <a:lvl1pPr>
              <a:defRPr/>
            </a:lvl1pPr>
          </a:lstStyle>
          <a:p>
            <a:r>
              <a:rPr lang="en-GB"/>
              <a:t>www.britishcouncil.org</a:t>
            </a:r>
          </a:p>
        </p:txBody>
      </p:sp>
      <p:sp>
        <p:nvSpPr>
          <p:cNvPr id="529425" name="Rectangle 17"/>
          <p:cNvSpPr>
            <a:spLocks noGrp="1" noChangeArrowheads="1"/>
          </p:cNvSpPr>
          <p:nvPr>
            <p:ph type="sldNum" sz="quarter" idx="4"/>
          </p:nvPr>
        </p:nvSpPr>
        <p:spPr/>
        <p:txBody>
          <a:bodyPr/>
          <a:lstStyle>
            <a:lvl1pPr>
              <a:defRPr/>
            </a:lvl1pPr>
          </a:lstStyle>
          <a:p>
            <a:fld id="{E8D3A7E3-405D-4715-8266-D79EEEEE8D8A}" type="slidenum">
              <a:rPr lang="en-GB"/>
              <a:pPr/>
              <a:t>‹#›</a:t>
            </a:fld>
            <a:endParaRPr lang="en-GB"/>
          </a:p>
        </p:txBody>
      </p:sp>
      <p:sp>
        <p:nvSpPr>
          <p:cNvPr id="529426" name="Subtitle 4"/>
          <p:cNvSpPr>
            <a:spLocks/>
          </p:cNvSpPr>
          <p:nvPr/>
        </p:nvSpPr>
        <p:spPr bwMode="auto">
          <a:xfrm>
            <a:off x="381000" y="3284538"/>
            <a:ext cx="47672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nSpc>
                <a:spcPts val="2800"/>
              </a:lnSpc>
              <a:buClr>
                <a:schemeClr val="tx1"/>
              </a:buClr>
              <a:buFontTx/>
              <a:buChar char="•"/>
            </a:pPr>
            <a:endParaRPr lang="en-US" b="1"/>
          </a:p>
        </p:txBody>
      </p:sp>
      <p:sp>
        <p:nvSpPr>
          <p:cNvPr id="529427" name="Title 4"/>
          <p:cNvSpPr>
            <a:spLocks/>
          </p:cNvSpPr>
          <p:nvPr/>
        </p:nvSpPr>
        <p:spPr bwMode="auto">
          <a:xfrm>
            <a:off x="381000" y="1447800"/>
            <a:ext cx="519906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nSpc>
                <a:spcPts val="3800"/>
              </a:lnSpc>
            </a:pPr>
            <a:endParaRPr lang="en-US" sz="3800" b="1">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93C4D2D-EB88-43C9-9070-C5ABF8210269}"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3368F2A5-F719-47B1-88F2-908798E28AD7}" type="slidenum">
              <a:rPr lang="en-GB"/>
              <a:pPr/>
              <a:t>‹#›</a:t>
            </a:fld>
            <a:endParaRPr lang="en-GB"/>
          </a:p>
        </p:txBody>
      </p:sp>
    </p:spTree>
    <p:extLst>
      <p:ext uri="{BB962C8B-B14F-4D97-AF65-F5344CB8AC3E}">
        <p14:creationId xmlns:p14="http://schemas.microsoft.com/office/powerpoint/2010/main" val="1060225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9D239B7-BB81-4D38-8CA7-C3BD6507A129}"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1230A9D5-DB2E-49AC-B10C-624E4D78244D}" type="slidenum">
              <a:rPr lang="en-GB"/>
              <a:pPr/>
              <a:t>‹#›</a:t>
            </a:fld>
            <a:endParaRPr lang="en-GB"/>
          </a:p>
        </p:txBody>
      </p:sp>
    </p:spTree>
    <p:extLst>
      <p:ext uri="{BB962C8B-B14F-4D97-AF65-F5344CB8AC3E}">
        <p14:creationId xmlns:p14="http://schemas.microsoft.com/office/powerpoint/2010/main" val="1837563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858838"/>
            <a:ext cx="4038600"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858838"/>
            <a:ext cx="4038600"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E3B0BE81-8F47-4B2B-AABC-CC784D4A9EE7}" type="datetime1">
              <a:rPr lang="en-GB"/>
              <a:pPr/>
              <a:t>04/03/16</a:t>
            </a:fld>
            <a:endParaRPr lang="en-GB"/>
          </a:p>
        </p:txBody>
      </p:sp>
      <p:sp>
        <p:nvSpPr>
          <p:cNvPr id="6" name="Footer Placeholder 5"/>
          <p:cNvSpPr>
            <a:spLocks noGrp="1"/>
          </p:cNvSpPr>
          <p:nvPr>
            <p:ph type="ftr" sz="quarter" idx="11"/>
          </p:nvPr>
        </p:nvSpPr>
        <p:spPr/>
        <p:txBody>
          <a:bodyPr/>
          <a:lstStyle>
            <a:lvl1pPr>
              <a:defRPr/>
            </a:lvl1pPr>
          </a:lstStyle>
          <a:p>
            <a:r>
              <a:rPr lang="en-GB"/>
              <a:t>www.britishcouncil.org</a:t>
            </a:r>
          </a:p>
        </p:txBody>
      </p:sp>
      <p:sp>
        <p:nvSpPr>
          <p:cNvPr id="7" name="Slide Number Placeholder 6"/>
          <p:cNvSpPr>
            <a:spLocks noGrp="1"/>
          </p:cNvSpPr>
          <p:nvPr>
            <p:ph type="sldNum" sz="quarter" idx="12"/>
          </p:nvPr>
        </p:nvSpPr>
        <p:spPr/>
        <p:txBody>
          <a:bodyPr/>
          <a:lstStyle>
            <a:lvl1pPr>
              <a:defRPr/>
            </a:lvl1pPr>
          </a:lstStyle>
          <a:p>
            <a:fld id="{66006ECD-BFDC-44D0-B346-C7A2ADBE5FF5}" type="slidenum">
              <a:rPr lang="en-GB"/>
              <a:pPr/>
              <a:t>‹#›</a:t>
            </a:fld>
            <a:endParaRPr lang="en-GB"/>
          </a:p>
        </p:txBody>
      </p:sp>
    </p:spTree>
    <p:extLst>
      <p:ext uri="{BB962C8B-B14F-4D97-AF65-F5344CB8AC3E}">
        <p14:creationId xmlns:p14="http://schemas.microsoft.com/office/powerpoint/2010/main" val="2012280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C5C821B3-63EB-4869-827A-F593D7B60995}" type="datetime1">
              <a:rPr lang="en-GB"/>
              <a:pPr/>
              <a:t>04/03/16</a:t>
            </a:fld>
            <a:endParaRPr lang="en-GB"/>
          </a:p>
        </p:txBody>
      </p:sp>
      <p:sp>
        <p:nvSpPr>
          <p:cNvPr id="8" name="Footer Placeholder 7"/>
          <p:cNvSpPr>
            <a:spLocks noGrp="1"/>
          </p:cNvSpPr>
          <p:nvPr>
            <p:ph type="ftr" sz="quarter" idx="11"/>
          </p:nvPr>
        </p:nvSpPr>
        <p:spPr/>
        <p:txBody>
          <a:bodyPr/>
          <a:lstStyle>
            <a:lvl1pPr>
              <a:defRPr/>
            </a:lvl1pPr>
          </a:lstStyle>
          <a:p>
            <a:r>
              <a:rPr lang="en-GB"/>
              <a:t>www.britishcouncil.org</a:t>
            </a:r>
          </a:p>
        </p:txBody>
      </p:sp>
      <p:sp>
        <p:nvSpPr>
          <p:cNvPr id="9" name="Slide Number Placeholder 8"/>
          <p:cNvSpPr>
            <a:spLocks noGrp="1"/>
          </p:cNvSpPr>
          <p:nvPr>
            <p:ph type="sldNum" sz="quarter" idx="12"/>
          </p:nvPr>
        </p:nvSpPr>
        <p:spPr/>
        <p:txBody>
          <a:bodyPr/>
          <a:lstStyle>
            <a:lvl1pPr>
              <a:defRPr/>
            </a:lvl1pPr>
          </a:lstStyle>
          <a:p>
            <a:fld id="{F7A52FE7-302C-4118-960A-806F0FD40E91}" type="slidenum">
              <a:rPr lang="en-GB"/>
              <a:pPr/>
              <a:t>‹#›</a:t>
            </a:fld>
            <a:endParaRPr lang="en-GB"/>
          </a:p>
        </p:txBody>
      </p:sp>
    </p:spTree>
    <p:extLst>
      <p:ext uri="{BB962C8B-B14F-4D97-AF65-F5344CB8AC3E}">
        <p14:creationId xmlns:p14="http://schemas.microsoft.com/office/powerpoint/2010/main" val="3713863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FCE32F2A-5621-4648-BED0-AB901416413C}" type="datetime1">
              <a:rPr lang="en-GB"/>
              <a:pPr/>
              <a:t>04/03/16</a:t>
            </a:fld>
            <a:endParaRPr lang="en-GB"/>
          </a:p>
        </p:txBody>
      </p:sp>
      <p:sp>
        <p:nvSpPr>
          <p:cNvPr id="4" name="Footer Placeholder 3"/>
          <p:cNvSpPr>
            <a:spLocks noGrp="1"/>
          </p:cNvSpPr>
          <p:nvPr>
            <p:ph type="ftr" sz="quarter" idx="11"/>
          </p:nvPr>
        </p:nvSpPr>
        <p:spPr/>
        <p:txBody>
          <a:bodyPr/>
          <a:lstStyle>
            <a:lvl1pPr>
              <a:defRPr/>
            </a:lvl1pPr>
          </a:lstStyle>
          <a:p>
            <a:r>
              <a:rPr lang="en-GB"/>
              <a:t>www.britishcouncil.org</a:t>
            </a:r>
          </a:p>
        </p:txBody>
      </p:sp>
      <p:sp>
        <p:nvSpPr>
          <p:cNvPr id="5" name="Slide Number Placeholder 4"/>
          <p:cNvSpPr>
            <a:spLocks noGrp="1"/>
          </p:cNvSpPr>
          <p:nvPr>
            <p:ph type="sldNum" sz="quarter" idx="12"/>
          </p:nvPr>
        </p:nvSpPr>
        <p:spPr/>
        <p:txBody>
          <a:bodyPr/>
          <a:lstStyle>
            <a:lvl1pPr>
              <a:defRPr/>
            </a:lvl1pPr>
          </a:lstStyle>
          <a:p>
            <a:fld id="{79655B47-DF58-4CB2-B5F7-4FE2DC720EB1}" type="slidenum">
              <a:rPr lang="en-GB"/>
              <a:pPr/>
              <a:t>‹#›</a:t>
            </a:fld>
            <a:endParaRPr lang="en-GB"/>
          </a:p>
        </p:txBody>
      </p:sp>
    </p:spTree>
    <p:extLst>
      <p:ext uri="{BB962C8B-B14F-4D97-AF65-F5344CB8AC3E}">
        <p14:creationId xmlns:p14="http://schemas.microsoft.com/office/powerpoint/2010/main" val="760196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8B98FF2-6F93-45DD-B63A-7D6F1E1160A5}" type="datetime1">
              <a:rPr lang="en-GB"/>
              <a:pPr/>
              <a:t>04/03/16</a:t>
            </a:fld>
            <a:endParaRPr lang="en-GB"/>
          </a:p>
        </p:txBody>
      </p:sp>
      <p:sp>
        <p:nvSpPr>
          <p:cNvPr id="3" name="Footer Placeholder 2"/>
          <p:cNvSpPr>
            <a:spLocks noGrp="1"/>
          </p:cNvSpPr>
          <p:nvPr>
            <p:ph type="ftr" sz="quarter" idx="11"/>
          </p:nvPr>
        </p:nvSpPr>
        <p:spPr/>
        <p:txBody>
          <a:bodyPr/>
          <a:lstStyle>
            <a:lvl1pPr>
              <a:defRPr/>
            </a:lvl1pPr>
          </a:lstStyle>
          <a:p>
            <a:r>
              <a:rPr lang="en-GB"/>
              <a:t>www.britishcouncil.org</a:t>
            </a:r>
          </a:p>
        </p:txBody>
      </p:sp>
      <p:sp>
        <p:nvSpPr>
          <p:cNvPr id="4" name="Slide Number Placeholder 3"/>
          <p:cNvSpPr>
            <a:spLocks noGrp="1"/>
          </p:cNvSpPr>
          <p:nvPr>
            <p:ph type="sldNum" sz="quarter" idx="12"/>
          </p:nvPr>
        </p:nvSpPr>
        <p:spPr/>
        <p:txBody>
          <a:bodyPr/>
          <a:lstStyle>
            <a:lvl1pPr>
              <a:defRPr/>
            </a:lvl1pPr>
          </a:lstStyle>
          <a:p>
            <a:fld id="{2F60D9BD-6E89-46B4-AB9B-06F62E83D1DD}" type="slidenum">
              <a:rPr lang="en-GB"/>
              <a:pPr/>
              <a:t>‹#›</a:t>
            </a:fld>
            <a:endParaRPr lang="en-GB"/>
          </a:p>
        </p:txBody>
      </p:sp>
    </p:spTree>
    <p:extLst>
      <p:ext uri="{BB962C8B-B14F-4D97-AF65-F5344CB8AC3E}">
        <p14:creationId xmlns:p14="http://schemas.microsoft.com/office/powerpoint/2010/main" val="113451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25F2437-11D9-49CA-BF54-861CC62EDB3C}"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A1122821-2A94-48FF-A131-72EE5DB806EA}" type="slidenum">
              <a:rPr lang="en-GB"/>
              <a:pPr/>
              <a:t>‹#›</a:t>
            </a:fld>
            <a:endParaRPr lang="en-GB"/>
          </a:p>
        </p:txBody>
      </p:sp>
    </p:spTree>
    <p:extLst>
      <p:ext uri="{BB962C8B-B14F-4D97-AF65-F5344CB8AC3E}">
        <p14:creationId xmlns:p14="http://schemas.microsoft.com/office/powerpoint/2010/main" val="3032863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0A1289B-91A8-44CE-AE7E-77EA648CADF6}" type="datetime1">
              <a:rPr lang="en-GB"/>
              <a:pPr/>
              <a:t>04/03/16</a:t>
            </a:fld>
            <a:endParaRPr lang="en-GB"/>
          </a:p>
        </p:txBody>
      </p:sp>
      <p:sp>
        <p:nvSpPr>
          <p:cNvPr id="6" name="Footer Placeholder 5"/>
          <p:cNvSpPr>
            <a:spLocks noGrp="1"/>
          </p:cNvSpPr>
          <p:nvPr>
            <p:ph type="ftr" sz="quarter" idx="11"/>
          </p:nvPr>
        </p:nvSpPr>
        <p:spPr/>
        <p:txBody>
          <a:bodyPr/>
          <a:lstStyle>
            <a:lvl1pPr>
              <a:defRPr/>
            </a:lvl1pPr>
          </a:lstStyle>
          <a:p>
            <a:r>
              <a:rPr lang="en-GB"/>
              <a:t>www.britishcouncil.org</a:t>
            </a:r>
          </a:p>
        </p:txBody>
      </p:sp>
      <p:sp>
        <p:nvSpPr>
          <p:cNvPr id="7" name="Slide Number Placeholder 6"/>
          <p:cNvSpPr>
            <a:spLocks noGrp="1"/>
          </p:cNvSpPr>
          <p:nvPr>
            <p:ph type="sldNum" sz="quarter" idx="12"/>
          </p:nvPr>
        </p:nvSpPr>
        <p:spPr/>
        <p:txBody>
          <a:bodyPr/>
          <a:lstStyle>
            <a:lvl1pPr>
              <a:defRPr/>
            </a:lvl1pPr>
          </a:lstStyle>
          <a:p>
            <a:fld id="{52EB4503-9BAC-45D6-AEEB-066EA036174A}" type="slidenum">
              <a:rPr lang="en-GB"/>
              <a:pPr/>
              <a:t>‹#›</a:t>
            </a:fld>
            <a:endParaRPr lang="en-GB"/>
          </a:p>
        </p:txBody>
      </p:sp>
    </p:spTree>
    <p:extLst>
      <p:ext uri="{BB962C8B-B14F-4D97-AF65-F5344CB8AC3E}">
        <p14:creationId xmlns:p14="http://schemas.microsoft.com/office/powerpoint/2010/main" val="1429390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8C021B-32E8-4D6F-A052-16F38049E918}" type="datetime1">
              <a:rPr lang="en-GB"/>
              <a:pPr/>
              <a:t>04/03/16</a:t>
            </a:fld>
            <a:endParaRPr lang="en-GB"/>
          </a:p>
        </p:txBody>
      </p:sp>
      <p:sp>
        <p:nvSpPr>
          <p:cNvPr id="6" name="Footer Placeholder 5"/>
          <p:cNvSpPr>
            <a:spLocks noGrp="1"/>
          </p:cNvSpPr>
          <p:nvPr>
            <p:ph type="ftr" sz="quarter" idx="11"/>
          </p:nvPr>
        </p:nvSpPr>
        <p:spPr/>
        <p:txBody>
          <a:bodyPr/>
          <a:lstStyle>
            <a:lvl1pPr>
              <a:defRPr/>
            </a:lvl1pPr>
          </a:lstStyle>
          <a:p>
            <a:r>
              <a:rPr lang="en-GB"/>
              <a:t>www.britishcouncil.org</a:t>
            </a:r>
          </a:p>
        </p:txBody>
      </p:sp>
      <p:sp>
        <p:nvSpPr>
          <p:cNvPr id="7" name="Slide Number Placeholder 6"/>
          <p:cNvSpPr>
            <a:spLocks noGrp="1"/>
          </p:cNvSpPr>
          <p:nvPr>
            <p:ph type="sldNum" sz="quarter" idx="12"/>
          </p:nvPr>
        </p:nvSpPr>
        <p:spPr/>
        <p:txBody>
          <a:bodyPr/>
          <a:lstStyle>
            <a:lvl1pPr>
              <a:defRPr/>
            </a:lvl1pPr>
          </a:lstStyle>
          <a:p>
            <a:fld id="{6F39EA96-20F6-4B2C-A956-75CBFA047532}" type="slidenum">
              <a:rPr lang="en-GB"/>
              <a:pPr/>
              <a:t>‹#›</a:t>
            </a:fld>
            <a:endParaRPr lang="en-GB"/>
          </a:p>
        </p:txBody>
      </p:sp>
    </p:spTree>
    <p:extLst>
      <p:ext uri="{BB962C8B-B14F-4D97-AF65-F5344CB8AC3E}">
        <p14:creationId xmlns:p14="http://schemas.microsoft.com/office/powerpoint/2010/main" val="821799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E4B0904-5F3A-4E7F-94F5-156ED9165820}"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ECE6306A-8481-4523-99CD-62DA91F0947E}" type="slidenum">
              <a:rPr lang="en-GB"/>
              <a:pPr/>
              <a:t>‹#›</a:t>
            </a:fld>
            <a:endParaRPr lang="en-GB"/>
          </a:p>
        </p:txBody>
      </p:sp>
    </p:spTree>
    <p:extLst>
      <p:ext uri="{BB962C8B-B14F-4D97-AF65-F5344CB8AC3E}">
        <p14:creationId xmlns:p14="http://schemas.microsoft.com/office/powerpoint/2010/main" val="714619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15D3438-08C6-40FA-8710-1B450897E4B1}"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131F0A82-FD8E-44B9-893C-96052364F2CB}" type="slidenum">
              <a:rPr lang="en-GB"/>
              <a:pPr/>
              <a:t>‹#›</a:t>
            </a:fld>
            <a:endParaRPr lang="en-GB"/>
          </a:p>
        </p:txBody>
      </p:sp>
    </p:spTree>
    <p:extLst>
      <p:ext uri="{BB962C8B-B14F-4D97-AF65-F5344CB8AC3E}">
        <p14:creationId xmlns:p14="http://schemas.microsoft.com/office/powerpoint/2010/main" val="911751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95982" name="Picture 5" descr="CO_powerpoint_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5983" name="Rectangle 15"/>
          <p:cNvSpPr>
            <a:spLocks noGrp="1" noChangeArrowheads="1"/>
          </p:cNvSpPr>
          <p:nvPr>
            <p:ph type="dt" sz="half" idx="2"/>
          </p:nvPr>
        </p:nvSpPr>
        <p:spPr>
          <a:xfrm>
            <a:off x="6656388" y="6538913"/>
            <a:ext cx="1485900" cy="252412"/>
          </a:xfrm>
        </p:spPr>
        <p:txBody>
          <a:bodyPr/>
          <a:lstStyle>
            <a:lvl1pPr>
              <a:defRPr/>
            </a:lvl1pPr>
          </a:lstStyle>
          <a:p>
            <a:endParaRPr lang="en-US"/>
          </a:p>
        </p:txBody>
      </p:sp>
      <p:sp>
        <p:nvSpPr>
          <p:cNvPr id="595984" name="Rectangle 16"/>
          <p:cNvSpPr>
            <a:spLocks noGrp="1" noChangeArrowheads="1"/>
          </p:cNvSpPr>
          <p:nvPr>
            <p:ph type="ftr" sz="quarter" idx="3"/>
          </p:nvPr>
        </p:nvSpPr>
        <p:spPr/>
        <p:txBody>
          <a:bodyPr/>
          <a:lstStyle>
            <a:lvl1pPr>
              <a:defRPr/>
            </a:lvl1pPr>
          </a:lstStyle>
          <a:p>
            <a:r>
              <a:rPr lang="en-GB"/>
              <a:t>www.britishcouncil.org</a:t>
            </a:r>
          </a:p>
        </p:txBody>
      </p:sp>
      <p:sp>
        <p:nvSpPr>
          <p:cNvPr id="595985" name="Rectangle 17"/>
          <p:cNvSpPr>
            <a:spLocks noGrp="1" noChangeArrowheads="1"/>
          </p:cNvSpPr>
          <p:nvPr>
            <p:ph type="sldNum" sz="quarter" idx="4"/>
          </p:nvPr>
        </p:nvSpPr>
        <p:spPr/>
        <p:txBody>
          <a:bodyPr/>
          <a:lstStyle>
            <a:lvl1pPr>
              <a:defRPr/>
            </a:lvl1pPr>
          </a:lstStyle>
          <a:p>
            <a:fld id="{41041A6E-9996-4087-A1D4-77256398C72A}" type="slidenum">
              <a:rPr lang="en-GB"/>
              <a:pPr/>
              <a:t>‹#›</a:t>
            </a:fld>
            <a:endParaRPr lang="en-GB"/>
          </a:p>
        </p:txBody>
      </p:sp>
      <p:sp>
        <p:nvSpPr>
          <p:cNvPr id="595986" name="Subtitle 4"/>
          <p:cNvSpPr>
            <a:spLocks/>
          </p:cNvSpPr>
          <p:nvPr/>
        </p:nvSpPr>
        <p:spPr bwMode="auto">
          <a:xfrm>
            <a:off x="381000" y="3284538"/>
            <a:ext cx="47672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9250" indent="-349250">
              <a:lnSpc>
                <a:spcPts val="2800"/>
              </a:lnSpc>
              <a:buClr>
                <a:schemeClr val="tx1"/>
              </a:buClr>
              <a:buFont typeface="Arial Unicode MS" pitchFamily="34" charset="-128"/>
              <a:buAutoNum type="arabicPeriod"/>
            </a:pPr>
            <a:endParaRPr lang="en-US" b="1"/>
          </a:p>
        </p:txBody>
      </p:sp>
      <p:sp>
        <p:nvSpPr>
          <p:cNvPr id="595987" name="Title 4"/>
          <p:cNvSpPr>
            <a:spLocks/>
          </p:cNvSpPr>
          <p:nvPr/>
        </p:nvSpPr>
        <p:spPr bwMode="auto">
          <a:xfrm>
            <a:off x="381000" y="1447800"/>
            <a:ext cx="519906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nSpc>
                <a:spcPts val="3800"/>
              </a:lnSpc>
            </a:pPr>
            <a:endParaRPr lang="en-US" sz="3800" b="1">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4793055-74D9-4D35-9DC1-F044751870F1}"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A4227329-7110-40A0-8D26-C1E0E28DED21}" type="slidenum">
              <a:rPr lang="en-GB"/>
              <a:pPr/>
              <a:t>‹#›</a:t>
            </a:fld>
            <a:endParaRPr lang="en-GB"/>
          </a:p>
        </p:txBody>
      </p:sp>
    </p:spTree>
    <p:extLst>
      <p:ext uri="{BB962C8B-B14F-4D97-AF65-F5344CB8AC3E}">
        <p14:creationId xmlns:p14="http://schemas.microsoft.com/office/powerpoint/2010/main" val="2477979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3709C89-67A2-49FF-BB73-0BFB1520939C}"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7D75E58D-5D52-4AE1-9CA6-3E04BBA85147}" type="slidenum">
              <a:rPr lang="en-GB"/>
              <a:pPr/>
              <a:t>‹#›</a:t>
            </a:fld>
            <a:endParaRPr lang="en-GB"/>
          </a:p>
        </p:txBody>
      </p:sp>
    </p:spTree>
    <p:extLst>
      <p:ext uri="{BB962C8B-B14F-4D97-AF65-F5344CB8AC3E}">
        <p14:creationId xmlns:p14="http://schemas.microsoft.com/office/powerpoint/2010/main" val="2023576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858838"/>
            <a:ext cx="4038600"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858838"/>
            <a:ext cx="4038600"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4D67EC69-22D1-4684-9BD4-6EE57CF85F88}" type="datetime1">
              <a:rPr lang="en-GB"/>
              <a:pPr/>
              <a:t>04/03/16</a:t>
            </a:fld>
            <a:endParaRPr lang="en-GB"/>
          </a:p>
        </p:txBody>
      </p:sp>
      <p:sp>
        <p:nvSpPr>
          <p:cNvPr id="6" name="Footer Placeholder 5"/>
          <p:cNvSpPr>
            <a:spLocks noGrp="1"/>
          </p:cNvSpPr>
          <p:nvPr>
            <p:ph type="ftr" sz="quarter" idx="11"/>
          </p:nvPr>
        </p:nvSpPr>
        <p:spPr/>
        <p:txBody>
          <a:bodyPr/>
          <a:lstStyle>
            <a:lvl1pPr>
              <a:defRPr/>
            </a:lvl1pPr>
          </a:lstStyle>
          <a:p>
            <a:r>
              <a:rPr lang="en-GB"/>
              <a:t>www.britishcouncil.org</a:t>
            </a:r>
          </a:p>
        </p:txBody>
      </p:sp>
      <p:sp>
        <p:nvSpPr>
          <p:cNvPr id="7" name="Slide Number Placeholder 6"/>
          <p:cNvSpPr>
            <a:spLocks noGrp="1"/>
          </p:cNvSpPr>
          <p:nvPr>
            <p:ph type="sldNum" sz="quarter" idx="12"/>
          </p:nvPr>
        </p:nvSpPr>
        <p:spPr/>
        <p:txBody>
          <a:bodyPr/>
          <a:lstStyle>
            <a:lvl1pPr>
              <a:defRPr/>
            </a:lvl1pPr>
          </a:lstStyle>
          <a:p>
            <a:fld id="{5576AE0D-40E3-4E60-AFDA-3B5CEC4FBCBA}" type="slidenum">
              <a:rPr lang="en-GB"/>
              <a:pPr/>
              <a:t>‹#›</a:t>
            </a:fld>
            <a:endParaRPr lang="en-GB"/>
          </a:p>
        </p:txBody>
      </p:sp>
    </p:spTree>
    <p:extLst>
      <p:ext uri="{BB962C8B-B14F-4D97-AF65-F5344CB8AC3E}">
        <p14:creationId xmlns:p14="http://schemas.microsoft.com/office/powerpoint/2010/main" val="1011542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D8A62AFC-3562-4197-BFC1-4A978F12441D}" type="datetime1">
              <a:rPr lang="en-GB"/>
              <a:pPr/>
              <a:t>04/03/16</a:t>
            </a:fld>
            <a:endParaRPr lang="en-GB"/>
          </a:p>
        </p:txBody>
      </p:sp>
      <p:sp>
        <p:nvSpPr>
          <p:cNvPr id="8" name="Footer Placeholder 7"/>
          <p:cNvSpPr>
            <a:spLocks noGrp="1"/>
          </p:cNvSpPr>
          <p:nvPr>
            <p:ph type="ftr" sz="quarter" idx="11"/>
          </p:nvPr>
        </p:nvSpPr>
        <p:spPr/>
        <p:txBody>
          <a:bodyPr/>
          <a:lstStyle>
            <a:lvl1pPr>
              <a:defRPr/>
            </a:lvl1pPr>
          </a:lstStyle>
          <a:p>
            <a:r>
              <a:rPr lang="en-GB"/>
              <a:t>www.britishcouncil.org</a:t>
            </a:r>
          </a:p>
        </p:txBody>
      </p:sp>
      <p:sp>
        <p:nvSpPr>
          <p:cNvPr id="9" name="Slide Number Placeholder 8"/>
          <p:cNvSpPr>
            <a:spLocks noGrp="1"/>
          </p:cNvSpPr>
          <p:nvPr>
            <p:ph type="sldNum" sz="quarter" idx="12"/>
          </p:nvPr>
        </p:nvSpPr>
        <p:spPr/>
        <p:txBody>
          <a:bodyPr/>
          <a:lstStyle>
            <a:lvl1pPr>
              <a:defRPr/>
            </a:lvl1pPr>
          </a:lstStyle>
          <a:p>
            <a:fld id="{A289A281-2CAD-47E2-B58D-9D0F6A3FC175}" type="slidenum">
              <a:rPr lang="en-GB"/>
              <a:pPr/>
              <a:t>‹#›</a:t>
            </a:fld>
            <a:endParaRPr lang="en-GB"/>
          </a:p>
        </p:txBody>
      </p:sp>
    </p:spTree>
    <p:extLst>
      <p:ext uri="{BB962C8B-B14F-4D97-AF65-F5344CB8AC3E}">
        <p14:creationId xmlns:p14="http://schemas.microsoft.com/office/powerpoint/2010/main" val="3395758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DE02BDE0-C9A0-4281-8AED-B688CD8BA207}" type="datetime1">
              <a:rPr lang="en-GB"/>
              <a:pPr/>
              <a:t>04/03/16</a:t>
            </a:fld>
            <a:endParaRPr lang="en-GB"/>
          </a:p>
        </p:txBody>
      </p:sp>
      <p:sp>
        <p:nvSpPr>
          <p:cNvPr id="4" name="Footer Placeholder 3"/>
          <p:cNvSpPr>
            <a:spLocks noGrp="1"/>
          </p:cNvSpPr>
          <p:nvPr>
            <p:ph type="ftr" sz="quarter" idx="11"/>
          </p:nvPr>
        </p:nvSpPr>
        <p:spPr/>
        <p:txBody>
          <a:bodyPr/>
          <a:lstStyle>
            <a:lvl1pPr>
              <a:defRPr/>
            </a:lvl1pPr>
          </a:lstStyle>
          <a:p>
            <a:r>
              <a:rPr lang="en-GB"/>
              <a:t>www.britishcouncil.org</a:t>
            </a:r>
          </a:p>
        </p:txBody>
      </p:sp>
      <p:sp>
        <p:nvSpPr>
          <p:cNvPr id="5" name="Slide Number Placeholder 4"/>
          <p:cNvSpPr>
            <a:spLocks noGrp="1"/>
          </p:cNvSpPr>
          <p:nvPr>
            <p:ph type="sldNum" sz="quarter" idx="12"/>
          </p:nvPr>
        </p:nvSpPr>
        <p:spPr/>
        <p:txBody>
          <a:bodyPr/>
          <a:lstStyle>
            <a:lvl1pPr>
              <a:defRPr/>
            </a:lvl1pPr>
          </a:lstStyle>
          <a:p>
            <a:fld id="{9FF66170-AE29-4D81-B3C3-4AF130A537BC}" type="slidenum">
              <a:rPr lang="en-GB"/>
              <a:pPr/>
              <a:t>‹#›</a:t>
            </a:fld>
            <a:endParaRPr lang="en-GB"/>
          </a:p>
        </p:txBody>
      </p:sp>
    </p:spTree>
    <p:extLst>
      <p:ext uri="{BB962C8B-B14F-4D97-AF65-F5344CB8AC3E}">
        <p14:creationId xmlns:p14="http://schemas.microsoft.com/office/powerpoint/2010/main" val="372809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858838"/>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858838"/>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9DF97F61-AF01-4E00-A943-691307826A76}" type="datetime1">
              <a:rPr lang="en-GB"/>
              <a:pPr/>
              <a:t>04/03/16</a:t>
            </a:fld>
            <a:endParaRPr lang="en-GB"/>
          </a:p>
        </p:txBody>
      </p:sp>
      <p:sp>
        <p:nvSpPr>
          <p:cNvPr id="6" name="Footer Placeholder 5"/>
          <p:cNvSpPr>
            <a:spLocks noGrp="1"/>
          </p:cNvSpPr>
          <p:nvPr>
            <p:ph type="ftr" sz="quarter" idx="11"/>
          </p:nvPr>
        </p:nvSpPr>
        <p:spPr/>
        <p:txBody>
          <a:bodyPr/>
          <a:lstStyle>
            <a:lvl1pPr>
              <a:defRPr/>
            </a:lvl1pPr>
          </a:lstStyle>
          <a:p>
            <a:r>
              <a:rPr lang="en-GB"/>
              <a:t>www.britishcouncil.org</a:t>
            </a:r>
          </a:p>
        </p:txBody>
      </p:sp>
      <p:sp>
        <p:nvSpPr>
          <p:cNvPr id="7" name="Slide Number Placeholder 6"/>
          <p:cNvSpPr>
            <a:spLocks noGrp="1"/>
          </p:cNvSpPr>
          <p:nvPr>
            <p:ph type="sldNum" sz="quarter" idx="12"/>
          </p:nvPr>
        </p:nvSpPr>
        <p:spPr/>
        <p:txBody>
          <a:bodyPr/>
          <a:lstStyle>
            <a:lvl1pPr>
              <a:defRPr/>
            </a:lvl1pPr>
          </a:lstStyle>
          <a:p>
            <a:fld id="{029FB7DF-0749-40F2-AFD7-17547781C7CF}" type="slidenum">
              <a:rPr lang="en-GB"/>
              <a:pPr/>
              <a:t>‹#›</a:t>
            </a:fld>
            <a:endParaRPr lang="en-GB"/>
          </a:p>
        </p:txBody>
      </p:sp>
    </p:spTree>
    <p:extLst>
      <p:ext uri="{BB962C8B-B14F-4D97-AF65-F5344CB8AC3E}">
        <p14:creationId xmlns:p14="http://schemas.microsoft.com/office/powerpoint/2010/main" val="110626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31ACBDD-B499-4872-ACED-F3F8E0C2F8AA}" type="datetime1">
              <a:rPr lang="en-GB"/>
              <a:pPr/>
              <a:t>04/03/16</a:t>
            </a:fld>
            <a:endParaRPr lang="en-GB"/>
          </a:p>
        </p:txBody>
      </p:sp>
      <p:sp>
        <p:nvSpPr>
          <p:cNvPr id="3" name="Footer Placeholder 2"/>
          <p:cNvSpPr>
            <a:spLocks noGrp="1"/>
          </p:cNvSpPr>
          <p:nvPr>
            <p:ph type="ftr" sz="quarter" idx="11"/>
          </p:nvPr>
        </p:nvSpPr>
        <p:spPr/>
        <p:txBody>
          <a:bodyPr/>
          <a:lstStyle>
            <a:lvl1pPr>
              <a:defRPr/>
            </a:lvl1pPr>
          </a:lstStyle>
          <a:p>
            <a:r>
              <a:rPr lang="en-GB"/>
              <a:t>www.britishcouncil.org</a:t>
            </a:r>
          </a:p>
        </p:txBody>
      </p:sp>
      <p:sp>
        <p:nvSpPr>
          <p:cNvPr id="4" name="Slide Number Placeholder 3"/>
          <p:cNvSpPr>
            <a:spLocks noGrp="1"/>
          </p:cNvSpPr>
          <p:nvPr>
            <p:ph type="sldNum" sz="quarter" idx="12"/>
          </p:nvPr>
        </p:nvSpPr>
        <p:spPr/>
        <p:txBody>
          <a:bodyPr/>
          <a:lstStyle>
            <a:lvl1pPr>
              <a:defRPr/>
            </a:lvl1pPr>
          </a:lstStyle>
          <a:p>
            <a:fld id="{EB59A53F-E4CD-4A36-852C-1CE93E3007A0}" type="slidenum">
              <a:rPr lang="en-GB"/>
              <a:pPr/>
              <a:t>‹#›</a:t>
            </a:fld>
            <a:endParaRPr lang="en-GB"/>
          </a:p>
        </p:txBody>
      </p:sp>
    </p:spTree>
    <p:extLst>
      <p:ext uri="{BB962C8B-B14F-4D97-AF65-F5344CB8AC3E}">
        <p14:creationId xmlns:p14="http://schemas.microsoft.com/office/powerpoint/2010/main" val="4054752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806B06-43BD-46A8-A052-0489948C884F}" type="datetime1">
              <a:rPr lang="en-GB"/>
              <a:pPr/>
              <a:t>04/03/16</a:t>
            </a:fld>
            <a:endParaRPr lang="en-GB"/>
          </a:p>
        </p:txBody>
      </p:sp>
      <p:sp>
        <p:nvSpPr>
          <p:cNvPr id="6" name="Footer Placeholder 5"/>
          <p:cNvSpPr>
            <a:spLocks noGrp="1"/>
          </p:cNvSpPr>
          <p:nvPr>
            <p:ph type="ftr" sz="quarter" idx="11"/>
          </p:nvPr>
        </p:nvSpPr>
        <p:spPr/>
        <p:txBody>
          <a:bodyPr/>
          <a:lstStyle>
            <a:lvl1pPr>
              <a:defRPr/>
            </a:lvl1pPr>
          </a:lstStyle>
          <a:p>
            <a:r>
              <a:rPr lang="en-GB"/>
              <a:t>www.britishcouncil.org</a:t>
            </a:r>
          </a:p>
        </p:txBody>
      </p:sp>
      <p:sp>
        <p:nvSpPr>
          <p:cNvPr id="7" name="Slide Number Placeholder 6"/>
          <p:cNvSpPr>
            <a:spLocks noGrp="1"/>
          </p:cNvSpPr>
          <p:nvPr>
            <p:ph type="sldNum" sz="quarter" idx="12"/>
          </p:nvPr>
        </p:nvSpPr>
        <p:spPr/>
        <p:txBody>
          <a:bodyPr/>
          <a:lstStyle>
            <a:lvl1pPr>
              <a:defRPr/>
            </a:lvl1pPr>
          </a:lstStyle>
          <a:p>
            <a:fld id="{09E71300-6CAA-4927-8E3E-862A07C5F9BA}" type="slidenum">
              <a:rPr lang="en-GB"/>
              <a:pPr/>
              <a:t>‹#›</a:t>
            </a:fld>
            <a:endParaRPr lang="en-GB"/>
          </a:p>
        </p:txBody>
      </p:sp>
    </p:spTree>
    <p:extLst>
      <p:ext uri="{BB962C8B-B14F-4D97-AF65-F5344CB8AC3E}">
        <p14:creationId xmlns:p14="http://schemas.microsoft.com/office/powerpoint/2010/main" val="2083660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B887848-1AB6-4EC8-96AF-C90DE022E60B}" type="datetime1">
              <a:rPr lang="en-GB"/>
              <a:pPr/>
              <a:t>04/03/16</a:t>
            </a:fld>
            <a:endParaRPr lang="en-GB"/>
          </a:p>
        </p:txBody>
      </p:sp>
      <p:sp>
        <p:nvSpPr>
          <p:cNvPr id="6" name="Footer Placeholder 5"/>
          <p:cNvSpPr>
            <a:spLocks noGrp="1"/>
          </p:cNvSpPr>
          <p:nvPr>
            <p:ph type="ftr" sz="quarter" idx="11"/>
          </p:nvPr>
        </p:nvSpPr>
        <p:spPr/>
        <p:txBody>
          <a:bodyPr/>
          <a:lstStyle>
            <a:lvl1pPr>
              <a:defRPr/>
            </a:lvl1pPr>
          </a:lstStyle>
          <a:p>
            <a:r>
              <a:rPr lang="en-GB"/>
              <a:t>www.britishcouncil.org</a:t>
            </a:r>
          </a:p>
        </p:txBody>
      </p:sp>
      <p:sp>
        <p:nvSpPr>
          <p:cNvPr id="7" name="Slide Number Placeholder 6"/>
          <p:cNvSpPr>
            <a:spLocks noGrp="1"/>
          </p:cNvSpPr>
          <p:nvPr>
            <p:ph type="sldNum" sz="quarter" idx="12"/>
          </p:nvPr>
        </p:nvSpPr>
        <p:spPr/>
        <p:txBody>
          <a:bodyPr/>
          <a:lstStyle>
            <a:lvl1pPr>
              <a:defRPr/>
            </a:lvl1pPr>
          </a:lstStyle>
          <a:p>
            <a:fld id="{FA95F0AD-A1E8-45EA-B560-D2FF6201B7A4}" type="slidenum">
              <a:rPr lang="en-GB"/>
              <a:pPr/>
              <a:t>‹#›</a:t>
            </a:fld>
            <a:endParaRPr lang="en-GB"/>
          </a:p>
        </p:txBody>
      </p:sp>
    </p:spTree>
    <p:extLst>
      <p:ext uri="{BB962C8B-B14F-4D97-AF65-F5344CB8AC3E}">
        <p14:creationId xmlns:p14="http://schemas.microsoft.com/office/powerpoint/2010/main" val="3215499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88FE3E9-55C0-42FF-B3BF-ED9D3447D0E8}"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DD897FDE-37DE-4905-8C7E-B8E02B6C4934}" type="slidenum">
              <a:rPr lang="en-GB"/>
              <a:pPr/>
              <a:t>‹#›</a:t>
            </a:fld>
            <a:endParaRPr lang="en-GB"/>
          </a:p>
        </p:txBody>
      </p:sp>
    </p:spTree>
    <p:extLst>
      <p:ext uri="{BB962C8B-B14F-4D97-AF65-F5344CB8AC3E}">
        <p14:creationId xmlns:p14="http://schemas.microsoft.com/office/powerpoint/2010/main" val="1845938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210C4E3-67CE-4D94-953B-7F012AC7F3C8}" type="datetime1">
              <a:rPr lang="en-GB"/>
              <a:pPr/>
              <a:t>04/03/16</a:t>
            </a:fld>
            <a:endParaRPr lang="en-GB"/>
          </a:p>
        </p:txBody>
      </p:sp>
      <p:sp>
        <p:nvSpPr>
          <p:cNvPr id="5" name="Footer Placeholder 4"/>
          <p:cNvSpPr>
            <a:spLocks noGrp="1"/>
          </p:cNvSpPr>
          <p:nvPr>
            <p:ph type="ftr" sz="quarter" idx="11"/>
          </p:nvPr>
        </p:nvSpPr>
        <p:spPr/>
        <p:txBody>
          <a:bodyPr/>
          <a:lstStyle>
            <a:lvl1pPr>
              <a:defRPr/>
            </a:lvl1pPr>
          </a:lstStyle>
          <a:p>
            <a:r>
              <a:rPr lang="en-GB"/>
              <a:t>www.britishcouncil.org</a:t>
            </a:r>
          </a:p>
        </p:txBody>
      </p:sp>
      <p:sp>
        <p:nvSpPr>
          <p:cNvPr id="6" name="Slide Number Placeholder 5"/>
          <p:cNvSpPr>
            <a:spLocks noGrp="1"/>
          </p:cNvSpPr>
          <p:nvPr>
            <p:ph type="sldNum" sz="quarter" idx="12"/>
          </p:nvPr>
        </p:nvSpPr>
        <p:spPr/>
        <p:txBody>
          <a:bodyPr/>
          <a:lstStyle>
            <a:lvl1pPr>
              <a:defRPr/>
            </a:lvl1pPr>
          </a:lstStyle>
          <a:p>
            <a:fld id="{BC4AFD0B-51C9-4BFB-B762-10DA75091120}" type="slidenum">
              <a:rPr lang="en-GB"/>
              <a:pPr/>
              <a:t>‹#›</a:t>
            </a:fld>
            <a:endParaRPr lang="en-GB"/>
          </a:p>
        </p:txBody>
      </p:sp>
    </p:spTree>
    <p:extLst>
      <p:ext uri="{BB962C8B-B14F-4D97-AF65-F5344CB8AC3E}">
        <p14:creationId xmlns:p14="http://schemas.microsoft.com/office/powerpoint/2010/main" val="351774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33871" name="Picture 15" descr="PowerPoint templat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3859" name="Rectangle 3"/>
          <p:cNvSpPr>
            <a:spLocks noGrp="1" noChangeArrowheads="1"/>
          </p:cNvSpPr>
          <p:nvPr>
            <p:ph type="ctrTitle"/>
          </p:nvPr>
        </p:nvSpPr>
        <p:spPr>
          <a:xfrm>
            <a:off x="469900" y="1052513"/>
            <a:ext cx="5110163" cy="2016125"/>
          </a:xfrm>
        </p:spPr>
        <p:txBody>
          <a:bodyPr/>
          <a:lstStyle>
            <a:lvl1pPr>
              <a:lnSpc>
                <a:spcPts val="3800"/>
              </a:lnSpc>
              <a:defRPr sz="3800"/>
            </a:lvl1pPr>
          </a:lstStyle>
          <a:p>
            <a:pPr lvl="0"/>
            <a:r>
              <a:rPr lang="en-US" noProof="0" smtClean="0"/>
              <a:t>Click to edit Master title style</a:t>
            </a:r>
          </a:p>
        </p:txBody>
      </p:sp>
      <p:sp>
        <p:nvSpPr>
          <p:cNvPr id="633860" name="Rectangle 4"/>
          <p:cNvSpPr>
            <a:spLocks noGrp="1" noChangeArrowheads="1"/>
          </p:cNvSpPr>
          <p:nvPr>
            <p:ph type="subTitle" idx="1"/>
          </p:nvPr>
        </p:nvSpPr>
        <p:spPr>
          <a:xfrm>
            <a:off x="468313" y="3284538"/>
            <a:ext cx="4679950" cy="1368425"/>
          </a:xfrm>
        </p:spPr>
        <p:txBody>
          <a:bodyPr/>
          <a:lstStyle>
            <a:lvl1pPr>
              <a:spcAft>
                <a:spcPct val="0"/>
              </a:spcAft>
              <a:defRPr b="1"/>
            </a:lvl1pPr>
          </a:lstStyle>
          <a:p>
            <a:pPr lvl="0"/>
            <a:r>
              <a:rPr lang="en-US" noProof="0" smtClean="0"/>
              <a:t>Click to edit Master subtitle style</a:t>
            </a:r>
          </a:p>
        </p:txBody>
      </p:sp>
      <p:sp>
        <p:nvSpPr>
          <p:cNvPr id="633861" name="Rectangle 5"/>
          <p:cNvSpPr>
            <a:spLocks noGrp="1" noChangeArrowheads="1"/>
          </p:cNvSpPr>
          <p:nvPr>
            <p:ph type="dt" sz="half" idx="2"/>
          </p:nvPr>
        </p:nvSpPr>
        <p:spPr bwMode="auto">
          <a:xfrm>
            <a:off x="6656388" y="6538913"/>
            <a:ext cx="1485900" cy="252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endParaRPr lang="en-US" dirty="0">
              <a:solidFill>
                <a:prstClr val="white"/>
              </a:solidFill>
            </a:endParaRPr>
          </a:p>
        </p:txBody>
      </p:sp>
      <p:sp>
        <p:nvSpPr>
          <p:cNvPr id="633862" name="Rectangle 6"/>
          <p:cNvSpPr>
            <a:spLocks noGrp="1" noChangeArrowheads="1"/>
          </p:cNvSpPr>
          <p:nvPr>
            <p:ph type="ftr" sz="quarter" idx="3"/>
          </p:nvPr>
        </p:nvSpPr>
        <p:spPr bwMode="auto">
          <a:xfrm>
            <a:off x="468313" y="6538913"/>
            <a:ext cx="5973762" cy="252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45720" rIns="0" bIns="45720" numCol="1" anchor="ctr" anchorCtr="0" compatLnSpc="1">
            <a:prstTxWarp prst="textNoShape">
              <a:avLst/>
            </a:prstTxWarp>
          </a:bodyPr>
          <a:lstStyle>
            <a:lvl1pPr>
              <a:defRPr sz="1200">
                <a:solidFill>
                  <a:schemeClr val="bg1"/>
                </a:solidFill>
              </a:defRPr>
            </a:lvl1pPr>
          </a:lstStyle>
          <a:p>
            <a:r>
              <a:rPr lang="en-US" dirty="0">
                <a:solidFill>
                  <a:prstClr val="white"/>
                </a:solidFill>
              </a:rPr>
              <a:t>www.britishcouncil.org</a:t>
            </a:r>
          </a:p>
        </p:txBody>
      </p:sp>
      <p:sp>
        <p:nvSpPr>
          <p:cNvPr id="633863" name="Rectangle 7"/>
          <p:cNvSpPr>
            <a:spLocks noGrp="1" noChangeArrowheads="1"/>
          </p:cNvSpPr>
          <p:nvPr>
            <p:ph type="sldNum" sz="quarter" idx="4"/>
          </p:nvPr>
        </p:nvSpPr>
        <p:spPr bwMode="auto">
          <a:xfrm>
            <a:off x="8243888" y="6538913"/>
            <a:ext cx="442912" cy="252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085E7DEB-BC7D-EE4A-991B-C24B372C005F}" type="slidenum">
              <a:rPr lang="en-US">
                <a:solidFill>
                  <a:prstClr val="white"/>
                </a:solidFill>
              </a:rPr>
              <a:pPr/>
              <a:t>‹#›</a:t>
            </a:fld>
            <a:endParaRPr lang="en-US" dirty="0">
              <a:solidFill>
                <a:prstClr val="white"/>
              </a:solidFill>
            </a:endParaRPr>
          </a:p>
        </p:txBody>
      </p:sp>
      <p:sp>
        <p:nvSpPr>
          <p:cNvPr id="10" name="Rectangle 6"/>
          <p:cNvSpPr txBox="1">
            <a:spLocks noChangeArrowheads="1"/>
          </p:cNvSpPr>
          <p:nvPr/>
        </p:nvSpPr>
        <p:spPr bwMode="auto">
          <a:xfrm>
            <a:off x="7586663" y="5097463"/>
            <a:ext cx="1295400" cy="228600"/>
          </a:xfrm>
          <a:prstGeom prst="rect">
            <a:avLst/>
          </a:prstGeom>
          <a:noFill/>
          <a:ln w="9525">
            <a:noFill/>
            <a:miter lim="800000"/>
            <a:headEnd/>
            <a:tailEnd/>
          </a:ln>
          <a:effectLst/>
        </p:spPr>
        <p:txBody>
          <a:bodyPr lIns="0" rIns="0" anchor="ctr"/>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a:r>
              <a:rPr lang="en-US" sz="600" dirty="0">
                <a:solidFill>
                  <a:prstClr val="white"/>
                </a:solidFill>
                <a:cs typeface="ＭＳ Ｐゴシック" charset="0"/>
              </a:rPr>
              <a:t>All images © Mat Wright</a:t>
            </a:r>
          </a:p>
        </p:txBody>
      </p:sp>
      <p:pic>
        <p:nvPicPr>
          <p:cNvPr id="633874" name="Picture 8" descr="bc-stacked-rgb-pin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838" y="466725"/>
            <a:ext cx="1371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160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223003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243913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858838"/>
            <a:ext cx="4038600" cy="566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858838"/>
            <a:ext cx="4038600" cy="566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47100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12935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55DD9EDF-A8C6-4B4A-8F4A-45B0168BC1BA}" type="datetime1">
              <a:rPr lang="en-GB"/>
              <a:pPr/>
              <a:t>04/03/16</a:t>
            </a:fld>
            <a:endParaRPr lang="en-GB"/>
          </a:p>
        </p:txBody>
      </p:sp>
      <p:sp>
        <p:nvSpPr>
          <p:cNvPr id="8" name="Footer Placeholder 7"/>
          <p:cNvSpPr>
            <a:spLocks noGrp="1"/>
          </p:cNvSpPr>
          <p:nvPr>
            <p:ph type="ftr" sz="quarter" idx="11"/>
          </p:nvPr>
        </p:nvSpPr>
        <p:spPr/>
        <p:txBody>
          <a:bodyPr/>
          <a:lstStyle>
            <a:lvl1pPr>
              <a:defRPr/>
            </a:lvl1pPr>
          </a:lstStyle>
          <a:p>
            <a:r>
              <a:rPr lang="en-GB"/>
              <a:t>www.britishcouncil.org</a:t>
            </a:r>
          </a:p>
        </p:txBody>
      </p:sp>
      <p:sp>
        <p:nvSpPr>
          <p:cNvPr id="9" name="Slide Number Placeholder 8"/>
          <p:cNvSpPr>
            <a:spLocks noGrp="1"/>
          </p:cNvSpPr>
          <p:nvPr>
            <p:ph type="sldNum" sz="quarter" idx="12"/>
          </p:nvPr>
        </p:nvSpPr>
        <p:spPr/>
        <p:txBody>
          <a:bodyPr/>
          <a:lstStyle>
            <a:lvl1pPr>
              <a:defRPr/>
            </a:lvl1pPr>
          </a:lstStyle>
          <a:p>
            <a:fld id="{B1C42764-BDEB-4179-B8F7-1A02A747C2B8}" type="slidenum">
              <a:rPr lang="en-GB"/>
              <a:pPr/>
              <a:t>‹#›</a:t>
            </a:fld>
            <a:endParaRPr lang="en-GB"/>
          </a:p>
        </p:txBody>
      </p:sp>
    </p:spTree>
    <p:extLst>
      <p:ext uri="{BB962C8B-B14F-4D97-AF65-F5344CB8AC3E}">
        <p14:creationId xmlns:p14="http://schemas.microsoft.com/office/powerpoint/2010/main" val="2029341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08151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6167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6095161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2699713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6285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499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62499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37814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AEE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000" y="1936800"/>
            <a:ext cx="8344800" cy="4203650"/>
          </a:xfrm>
        </p:spPr>
        <p:txBody>
          <a:bodyPr lIns="72000" tIns="36000" rIns="72000" bIns="72000" anchor="t" anchorCtr="0">
            <a:noAutofit/>
          </a:bodyPr>
          <a:lstStyle>
            <a:lvl1pPr algn="l">
              <a:lnSpc>
                <a:spcPts val="4800"/>
              </a:lnSpc>
              <a:defRPr sz="4800" kern="1200" spc="5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96000" y="1332000"/>
            <a:ext cx="8352000" cy="258224"/>
          </a:xfrm>
        </p:spPr>
        <p:txBody>
          <a:bodyPr wrap="square" lIns="72000" tIns="72000" rIns="72000">
            <a:spAutoFit/>
          </a:bodyPr>
          <a:lstStyle>
            <a:lvl1pPr marL="0" indent="0" algn="l">
              <a:lnSpc>
                <a:spcPts val="1400"/>
              </a:lnSpc>
              <a:spcAft>
                <a:spcPts val="0"/>
              </a:spcAft>
              <a:buNone/>
              <a:defRPr sz="14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238" y="504001"/>
            <a:ext cx="1375200" cy="405025"/>
          </a:xfrm>
          <a:prstGeom prst="rect">
            <a:avLst/>
          </a:prstGeom>
        </p:spPr>
      </p:pic>
      <p:sp>
        <p:nvSpPr>
          <p:cNvPr id="10" name="Content Placeholder 9"/>
          <p:cNvSpPr>
            <a:spLocks noGrp="1"/>
          </p:cNvSpPr>
          <p:nvPr>
            <p:ph sz="quarter" idx="12"/>
          </p:nvPr>
        </p:nvSpPr>
        <p:spPr>
          <a:xfrm>
            <a:off x="396000" y="1587651"/>
            <a:ext cx="8352000" cy="258224"/>
          </a:xfrm>
        </p:spPr>
        <p:txBody>
          <a:bodyPr wrap="square" lIns="72000" rIns="72000" bIns="72000">
            <a:spAutoFit/>
          </a:bodyPr>
          <a:lstStyle>
            <a:lvl1pPr marL="0" indent="0">
              <a:lnSpc>
                <a:spcPts val="1400"/>
              </a:lnSpc>
              <a:spcAft>
                <a:spcPts val="0"/>
              </a:spcAft>
              <a:buFontTx/>
              <a:buNone/>
              <a:defRPr sz="1400" cap="all" baseline="0">
                <a:solidFill>
                  <a:schemeClr val="bg1"/>
                </a:solidFill>
              </a:defRPr>
            </a:lvl1pPr>
          </a:lstStyle>
          <a:p>
            <a:pPr lvl="0"/>
            <a:r>
              <a:rPr lang="en-US" smtClean="0"/>
              <a:t>Click to edit Master text styles</a:t>
            </a:r>
          </a:p>
        </p:txBody>
      </p:sp>
      <p:sp>
        <p:nvSpPr>
          <p:cNvPr id="12"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solidFill>
                  <a:prstClr val="white"/>
                </a:solidFill>
              </a:rPr>
              <a:t>www.britishcouncil.org</a:t>
            </a:r>
            <a:endParaRPr lang="en-GB" dirty="0">
              <a:solidFill>
                <a:prstClr val="white"/>
              </a:solidFill>
            </a:endParaRPr>
          </a:p>
        </p:txBody>
      </p:sp>
      <p:sp>
        <p:nvSpPr>
          <p:cNvPr id="13" name="Rectangle 12"/>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9" name="Straight Connector 8"/>
          <p:cNvCxnSpPr/>
          <p:nvPr userDrawn="1"/>
        </p:nvCxnSpPr>
        <p:spPr>
          <a:xfrm>
            <a:off x="360000" y="1887704"/>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136292"/>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No Subtitle">
    <p:bg>
      <p:bgPr>
        <a:solidFill>
          <a:srgbClr val="1EAEE5"/>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396000" y="1332000"/>
            <a:ext cx="8344800" cy="4793659"/>
          </a:xfrm>
        </p:spPr>
        <p:txBody>
          <a:bodyPr lIns="72000" tIns="36000" rIns="72000" bIns="72000" anchor="t" anchorCtr="0">
            <a:noAutofit/>
          </a:bodyPr>
          <a:lstStyle>
            <a:lvl1pPr algn="l">
              <a:lnSpc>
                <a:spcPts val="4800"/>
              </a:lnSpc>
              <a:defRPr sz="4800" kern="1200" spc="50">
                <a:solidFill>
                  <a:schemeClr val="bg1"/>
                </a:solidFill>
              </a:defRPr>
            </a:lvl1pPr>
          </a:lstStyle>
          <a:p>
            <a:r>
              <a:rPr lang="en-US" smtClean="0"/>
              <a:t>Click to edit Master 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238" y="504001"/>
            <a:ext cx="1375200" cy="405025"/>
          </a:xfrm>
          <a:prstGeom prst="rect">
            <a:avLst/>
          </a:prstGeom>
        </p:spPr>
      </p:pic>
      <p:sp>
        <p:nvSpPr>
          <p:cNvPr id="9"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solidFill>
                  <a:prstClr val="white"/>
                </a:solidFill>
              </a:rPr>
              <a:t>www.britishcouncil.org</a:t>
            </a:r>
            <a:endParaRPr lang="en-GB" dirty="0">
              <a:solidFill>
                <a:prstClr val="white"/>
              </a:solidFill>
            </a:endParaRPr>
          </a:p>
        </p:txBody>
      </p:sp>
      <p:sp>
        <p:nvSpPr>
          <p:cNvPr id="10" name="Rectangle 9"/>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604832669"/>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ivider">
    <p:bg>
      <p:bgPr>
        <a:solidFill>
          <a:srgbClr val="1EAE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000" y="1335600"/>
            <a:ext cx="8352000" cy="542951"/>
          </a:xfrm>
        </p:spPr>
        <p:txBody>
          <a:bodyPr lIns="72000" tIns="72000" rIns="72000" bIns="72000"/>
          <a:lstStyle>
            <a:lvl1pPr>
              <a:defRPr>
                <a:solidFill>
                  <a:schemeClr val="bg1"/>
                </a:solidFill>
              </a:defRPr>
            </a:lvl1pPr>
          </a:lstStyle>
          <a:p>
            <a:r>
              <a:rPr lang="en-US" smtClean="0"/>
              <a:t>Click to edit Master title style</a:t>
            </a:r>
            <a:endParaRPr lang="en-US" dirty="0"/>
          </a:p>
        </p:txBody>
      </p:sp>
      <p:sp>
        <p:nvSpPr>
          <p:cNvPr id="5" name="Rectangle 4"/>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solidFill>
                  <a:prstClr val="white"/>
                </a:solidFill>
              </a:rPr>
              <a:t>www.britishcouncil.org</a:t>
            </a:r>
            <a:endParaRPr lang="en-GB" dirty="0">
              <a:solidFill>
                <a:prstClr val="white"/>
              </a:solidFill>
            </a:endParaRPr>
          </a:p>
        </p:txBody>
      </p:sp>
    </p:spTree>
    <p:extLst>
      <p:ext uri="{BB962C8B-B14F-4D97-AF65-F5344CB8AC3E}">
        <p14:creationId xmlns:p14="http://schemas.microsoft.com/office/powerpoint/2010/main" val="3557144612"/>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285750" indent="-285750">
              <a:buFont typeface="Arial"/>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6"/>
          <p:cNvSpPr>
            <a:spLocks noGrp="1"/>
          </p:cNvSpPr>
          <p:nvPr>
            <p:ph type="ftr" sz="quarter" idx="10"/>
          </p:nvPr>
        </p:nvSpPr>
        <p:spPr/>
        <p:txBody>
          <a:bodyPr/>
          <a:lstStyle/>
          <a:p>
            <a:r>
              <a:rPr lang="en-GB" dirty="0" err="1" smtClean="0"/>
              <a:t>www.britishcouncil.org</a:t>
            </a:r>
            <a:endParaRPr lang="en-GB" dirty="0"/>
          </a:p>
        </p:txBody>
      </p:sp>
      <p:sp>
        <p:nvSpPr>
          <p:cNvPr id="8" name="Slide Number Placeholder 7"/>
          <p:cNvSpPr>
            <a:spLocks noGrp="1"/>
          </p:cNvSpPr>
          <p:nvPr>
            <p:ph type="sldNum" sz="quarter" idx="11"/>
          </p:nvPr>
        </p:nvSpPr>
        <p:spPr/>
        <p:txBody>
          <a:body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210933340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4CBB651-1F92-49A8-A312-B9CC37B95D2A}" type="datetime1">
              <a:rPr lang="en-GB"/>
              <a:pPr/>
              <a:t>04/03/16</a:t>
            </a:fld>
            <a:endParaRPr lang="en-GB"/>
          </a:p>
        </p:txBody>
      </p:sp>
      <p:sp>
        <p:nvSpPr>
          <p:cNvPr id="4" name="Footer Placeholder 3"/>
          <p:cNvSpPr>
            <a:spLocks noGrp="1"/>
          </p:cNvSpPr>
          <p:nvPr>
            <p:ph type="ftr" sz="quarter" idx="11"/>
          </p:nvPr>
        </p:nvSpPr>
        <p:spPr/>
        <p:txBody>
          <a:bodyPr/>
          <a:lstStyle>
            <a:lvl1pPr>
              <a:defRPr/>
            </a:lvl1pPr>
          </a:lstStyle>
          <a:p>
            <a:r>
              <a:rPr lang="en-GB"/>
              <a:t>www.britishcouncil.org</a:t>
            </a:r>
          </a:p>
        </p:txBody>
      </p:sp>
      <p:sp>
        <p:nvSpPr>
          <p:cNvPr id="5" name="Slide Number Placeholder 4"/>
          <p:cNvSpPr>
            <a:spLocks noGrp="1"/>
          </p:cNvSpPr>
          <p:nvPr>
            <p:ph type="sldNum" sz="quarter" idx="12"/>
          </p:nvPr>
        </p:nvSpPr>
        <p:spPr/>
        <p:txBody>
          <a:bodyPr/>
          <a:lstStyle>
            <a:lvl1pPr>
              <a:defRPr/>
            </a:lvl1pPr>
          </a:lstStyle>
          <a:p>
            <a:fld id="{FBC9B965-7CC1-4F20-A991-C8F9392AFFB8}" type="slidenum">
              <a:rPr lang="en-GB"/>
              <a:pPr/>
              <a:t>‹#›</a:t>
            </a:fld>
            <a:endParaRPr lang="en-GB"/>
          </a:p>
        </p:txBody>
      </p:sp>
    </p:spTree>
    <p:extLst>
      <p:ext uri="{BB962C8B-B14F-4D97-AF65-F5344CB8AC3E}">
        <p14:creationId xmlns:p14="http://schemas.microsoft.com/office/powerpoint/2010/main" val="28452149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000" y="1566000"/>
            <a:ext cx="3960000" cy="4572000"/>
          </a:xfrm>
        </p:spPr>
        <p:txBody>
          <a:bodyPr/>
          <a:lstStyle>
            <a:lvl1pPr>
              <a:defRPr>
                <a:solidFill>
                  <a:srgbClr val="4A4A4A"/>
                </a:solidFill>
              </a:defRPr>
            </a:lvl1pPr>
            <a:lvl2pPr>
              <a:defRPr>
                <a:solidFill>
                  <a:srgbClr val="4A4A4A"/>
                </a:solidFill>
              </a:defRPr>
            </a:lvl2pPr>
            <a:lvl3pPr>
              <a:defRPr>
                <a:solidFill>
                  <a:srgbClr val="4A4A4A"/>
                </a:solidFill>
              </a:defRPr>
            </a:lvl3pPr>
            <a:lvl4pPr>
              <a:defRPr>
                <a:solidFill>
                  <a:srgbClr val="4A4A4A"/>
                </a:solidFill>
              </a:defRPr>
            </a:lvl4pPr>
            <a:lvl5pPr>
              <a:defRPr>
                <a:solidFill>
                  <a:srgbClr val="4A4A4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80762" y="1566000"/>
            <a:ext cx="396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4"/>
          <p:cNvSpPr>
            <a:spLocks noGrp="1"/>
          </p:cNvSpPr>
          <p:nvPr>
            <p:ph type="ftr" sz="quarter" idx="3"/>
          </p:nvPr>
        </p:nvSpPr>
        <p:spPr>
          <a:xfrm>
            <a:off x="360000" y="6324594"/>
            <a:ext cx="8424000" cy="396000"/>
          </a:xfrm>
          <a:prstGeom prst="rect">
            <a:avLst/>
          </a:prstGeom>
          <a:ln w="12700">
            <a:solidFill>
              <a:srgbClr val="1EAEE5"/>
            </a:solidFill>
          </a:ln>
        </p:spPr>
        <p:txBody>
          <a:bodyPr vert="horz" lIns="108000" tIns="108000" rIns="108000" bIns="108000" rtlCol="0" anchor="ctr"/>
          <a:lstStyle>
            <a:lvl1pPr algn="l">
              <a:defRPr sz="1100" b="0" i="0">
                <a:solidFill>
                  <a:srgbClr val="E10098"/>
                </a:solidFill>
                <a:latin typeface="Arial"/>
                <a:cs typeface="British Council Sans"/>
              </a:defRPr>
            </a:lvl1pPr>
          </a:lstStyle>
          <a:p>
            <a:r>
              <a:rPr lang="en-GB" dirty="0" err="1" smtClean="0">
                <a:solidFill>
                  <a:srgbClr val="1EAEE5"/>
                </a:solidFill>
              </a:rPr>
              <a:t>www.britishcouncil.org</a:t>
            </a:r>
            <a:endParaRPr lang="en-GB" dirty="0">
              <a:solidFill>
                <a:srgbClr val="1EAEE5"/>
              </a:solidFill>
            </a:endParaRPr>
          </a:p>
        </p:txBody>
      </p:sp>
      <p:sp>
        <p:nvSpPr>
          <p:cNvPr id="9"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1EAEE5"/>
                </a:solidFill>
                <a:latin typeface="Arial"/>
                <a:cs typeface="British Council Sans"/>
              </a:defRPr>
            </a:lvl1p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16414001"/>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GB" dirty="0" err="1" smtClean="0"/>
              <a:t>www.britishcouncil.org</a:t>
            </a:r>
            <a:endParaRPr lang="en-GB" dirty="0"/>
          </a:p>
        </p:txBody>
      </p:sp>
      <p:sp>
        <p:nvSpPr>
          <p:cNvPr id="5" name="Slide Number Placeholder 4"/>
          <p:cNvSpPr>
            <a:spLocks noGrp="1"/>
          </p:cNvSpPr>
          <p:nvPr>
            <p:ph type="sldNum" sz="quarter" idx="12"/>
          </p:nvPr>
        </p:nvSpPr>
        <p:spPr/>
        <p:txBody>
          <a:body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1267510616"/>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324594"/>
            <a:ext cx="8424000" cy="396000"/>
          </a:xfrm>
          <a:prstGeom prst="rect">
            <a:avLst/>
          </a:prstGeom>
          <a:ln w="12700">
            <a:solidFill>
              <a:srgbClr val="1EAEE5"/>
            </a:solidFill>
          </a:ln>
        </p:spPr>
        <p:txBody>
          <a:bodyPr vert="horz" lIns="108000" tIns="108000" rIns="108000" bIns="108000" rtlCol="0" anchor="ctr"/>
          <a:lstStyle>
            <a:lvl1pPr algn="l">
              <a:defRPr sz="1100" b="0" i="0">
                <a:solidFill>
                  <a:srgbClr val="1EAEE5"/>
                </a:solidFill>
                <a:latin typeface="Arial"/>
                <a:cs typeface="British Council Sans"/>
              </a:defRPr>
            </a:lvl1pPr>
          </a:lstStyle>
          <a:p>
            <a:r>
              <a:rPr lang="en-GB" smtClean="0"/>
              <a:t>www.britishcouncil.org</a:t>
            </a:r>
            <a:endParaRPr lang="en-GB" dirty="0"/>
          </a:p>
        </p:txBody>
      </p:sp>
      <p:sp>
        <p:nvSpPr>
          <p:cNvPr id="6"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1EAEE5"/>
                </a:solidFill>
                <a:latin typeface="Arial"/>
                <a:cs typeface="British Council Sans"/>
              </a:defRPr>
            </a:lvl1p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2637210186"/>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AEE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000" y="1936800"/>
            <a:ext cx="8344800" cy="4203650"/>
          </a:xfrm>
        </p:spPr>
        <p:txBody>
          <a:bodyPr lIns="72000" tIns="36000" rIns="72000" bIns="72000" anchor="t" anchorCtr="0">
            <a:noAutofit/>
          </a:bodyPr>
          <a:lstStyle>
            <a:lvl1pPr algn="l">
              <a:lnSpc>
                <a:spcPts val="4800"/>
              </a:lnSpc>
              <a:defRPr sz="4800" kern="1200" spc="5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96000" y="1332000"/>
            <a:ext cx="8352000" cy="258224"/>
          </a:xfrm>
        </p:spPr>
        <p:txBody>
          <a:bodyPr wrap="square" lIns="72000" tIns="72000" rIns="72000">
            <a:spAutoFit/>
          </a:bodyPr>
          <a:lstStyle>
            <a:lvl1pPr marL="0" indent="0" algn="l">
              <a:lnSpc>
                <a:spcPts val="1400"/>
              </a:lnSpc>
              <a:spcAft>
                <a:spcPts val="0"/>
              </a:spcAft>
              <a:buNone/>
              <a:defRPr sz="14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238" y="504001"/>
            <a:ext cx="1375200" cy="405025"/>
          </a:xfrm>
          <a:prstGeom prst="rect">
            <a:avLst/>
          </a:prstGeom>
        </p:spPr>
      </p:pic>
      <p:sp>
        <p:nvSpPr>
          <p:cNvPr id="10" name="Content Placeholder 9"/>
          <p:cNvSpPr>
            <a:spLocks noGrp="1"/>
          </p:cNvSpPr>
          <p:nvPr>
            <p:ph sz="quarter" idx="12"/>
          </p:nvPr>
        </p:nvSpPr>
        <p:spPr>
          <a:xfrm>
            <a:off x="396000" y="1587651"/>
            <a:ext cx="8352000" cy="258224"/>
          </a:xfrm>
        </p:spPr>
        <p:txBody>
          <a:bodyPr wrap="square" lIns="72000" rIns="72000" bIns="72000">
            <a:spAutoFit/>
          </a:bodyPr>
          <a:lstStyle>
            <a:lvl1pPr marL="0" indent="0">
              <a:lnSpc>
                <a:spcPts val="1400"/>
              </a:lnSpc>
              <a:spcAft>
                <a:spcPts val="0"/>
              </a:spcAft>
              <a:buFontTx/>
              <a:buNone/>
              <a:defRPr sz="1400" cap="all" baseline="0">
                <a:solidFill>
                  <a:schemeClr val="bg1"/>
                </a:solidFill>
              </a:defRPr>
            </a:lvl1pPr>
          </a:lstStyle>
          <a:p>
            <a:pPr lvl="0"/>
            <a:r>
              <a:rPr lang="en-US" smtClean="0"/>
              <a:t>Click to edit Master text styles</a:t>
            </a:r>
          </a:p>
        </p:txBody>
      </p:sp>
      <p:sp>
        <p:nvSpPr>
          <p:cNvPr id="12"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solidFill>
                  <a:prstClr val="white"/>
                </a:solidFill>
              </a:rPr>
              <a:t>www.britishcouncil.org</a:t>
            </a:r>
            <a:endParaRPr lang="en-GB" dirty="0">
              <a:solidFill>
                <a:prstClr val="white"/>
              </a:solidFill>
            </a:endParaRPr>
          </a:p>
        </p:txBody>
      </p:sp>
      <p:sp>
        <p:nvSpPr>
          <p:cNvPr id="13" name="Rectangle 12"/>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9" name="Straight Connector 8"/>
          <p:cNvCxnSpPr/>
          <p:nvPr userDrawn="1"/>
        </p:nvCxnSpPr>
        <p:spPr>
          <a:xfrm>
            <a:off x="360000" y="1887704"/>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606844"/>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 No Subtitle">
    <p:bg>
      <p:bgPr>
        <a:solidFill>
          <a:srgbClr val="1EAEE5"/>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396000" y="1332000"/>
            <a:ext cx="8344800" cy="4793659"/>
          </a:xfrm>
        </p:spPr>
        <p:txBody>
          <a:bodyPr lIns="72000" tIns="36000" rIns="72000" bIns="72000" anchor="t" anchorCtr="0">
            <a:noAutofit/>
          </a:bodyPr>
          <a:lstStyle>
            <a:lvl1pPr algn="l">
              <a:lnSpc>
                <a:spcPts val="4800"/>
              </a:lnSpc>
              <a:defRPr sz="4800" kern="1200" spc="50">
                <a:solidFill>
                  <a:schemeClr val="bg1"/>
                </a:solidFill>
              </a:defRPr>
            </a:lvl1pPr>
          </a:lstStyle>
          <a:p>
            <a:r>
              <a:rPr lang="en-US" smtClean="0"/>
              <a:t>Click to edit Master 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238" y="504001"/>
            <a:ext cx="1375200" cy="405025"/>
          </a:xfrm>
          <a:prstGeom prst="rect">
            <a:avLst/>
          </a:prstGeom>
        </p:spPr>
      </p:pic>
      <p:sp>
        <p:nvSpPr>
          <p:cNvPr id="9"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solidFill>
                  <a:prstClr val="white"/>
                </a:solidFill>
              </a:rPr>
              <a:t>www.britishcouncil.org</a:t>
            </a:r>
            <a:endParaRPr lang="en-GB" dirty="0">
              <a:solidFill>
                <a:prstClr val="white"/>
              </a:solidFill>
            </a:endParaRPr>
          </a:p>
        </p:txBody>
      </p:sp>
      <p:sp>
        <p:nvSpPr>
          <p:cNvPr id="10" name="Rectangle 9"/>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520264040"/>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
    <p:bg>
      <p:bgPr>
        <a:solidFill>
          <a:srgbClr val="1EAE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000" y="1335600"/>
            <a:ext cx="8352000" cy="542951"/>
          </a:xfrm>
        </p:spPr>
        <p:txBody>
          <a:bodyPr lIns="72000" tIns="72000" rIns="72000" bIns="72000"/>
          <a:lstStyle>
            <a:lvl1pPr>
              <a:defRPr>
                <a:solidFill>
                  <a:schemeClr val="bg1"/>
                </a:solidFill>
              </a:defRPr>
            </a:lvl1pPr>
          </a:lstStyle>
          <a:p>
            <a:r>
              <a:rPr lang="en-US" smtClean="0"/>
              <a:t>Click to edit Master title style</a:t>
            </a:r>
            <a:endParaRPr lang="en-US" dirty="0"/>
          </a:p>
        </p:txBody>
      </p:sp>
      <p:sp>
        <p:nvSpPr>
          <p:cNvPr id="5" name="Rectangle 4"/>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solidFill>
                  <a:prstClr val="white"/>
                </a:solidFill>
              </a:rPr>
              <a:t>www.britishcouncil.org</a:t>
            </a:r>
            <a:endParaRPr lang="en-GB" dirty="0">
              <a:solidFill>
                <a:prstClr val="white"/>
              </a:solidFill>
            </a:endParaRPr>
          </a:p>
        </p:txBody>
      </p:sp>
    </p:spTree>
    <p:extLst>
      <p:ext uri="{BB962C8B-B14F-4D97-AF65-F5344CB8AC3E}">
        <p14:creationId xmlns:p14="http://schemas.microsoft.com/office/powerpoint/2010/main" val="2504322351"/>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285750" indent="-285750">
              <a:buFont typeface="Arial"/>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6"/>
          <p:cNvSpPr>
            <a:spLocks noGrp="1"/>
          </p:cNvSpPr>
          <p:nvPr>
            <p:ph type="ftr" sz="quarter" idx="10"/>
          </p:nvPr>
        </p:nvSpPr>
        <p:spPr/>
        <p:txBody>
          <a:bodyPr/>
          <a:lstStyle/>
          <a:p>
            <a:r>
              <a:rPr lang="en-GB" dirty="0" err="1" smtClean="0"/>
              <a:t>www.britishcouncil.org</a:t>
            </a:r>
            <a:endParaRPr lang="en-GB" dirty="0"/>
          </a:p>
        </p:txBody>
      </p:sp>
      <p:sp>
        <p:nvSpPr>
          <p:cNvPr id="8" name="Slide Number Placeholder 7"/>
          <p:cNvSpPr>
            <a:spLocks noGrp="1"/>
          </p:cNvSpPr>
          <p:nvPr>
            <p:ph type="sldNum" sz="quarter" idx="11"/>
          </p:nvPr>
        </p:nvSpPr>
        <p:spPr/>
        <p:txBody>
          <a:body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4157191449"/>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000" y="1566000"/>
            <a:ext cx="3960000" cy="4572000"/>
          </a:xfrm>
        </p:spPr>
        <p:txBody>
          <a:bodyPr/>
          <a:lstStyle>
            <a:lvl1pPr>
              <a:defRPr>
                <a:solidFill>
                  <a:srgbClr val="4A4A4A"/>
                </a:solidFill>
              </a:defRPr>
            </a:lvl1pPr>
            <a:lvl2pPr>
              <a:defRPr>
                <a:solidFill>
                  <a:srgbClr val="4A4A4A"/>
                </a:solidFill>
              </a:defRPr>
            </a:lvl2pPr>
            <a:lvl3pPr>
              <a:defRPr>
                <a:solidFill>
                  <a:srgbClr val="4A4A4A"/>
                </a:solidFill>
              </a:defRPr>
            </a:lvl3pPr>
            <a:lvl4pPr>
              <a:defRPr>
                <a:solidFill>
                  <a:srgbClr val="4A4A4A"/>
                </a:solidFill>
              </a:defRPr>
            </a:lvl4pPr>
            <a:lvl5pPr>
              <a:defRPr>
                <a:solidFill>
                  <a:srgbClr val="4A4A4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80762" y="1566000"/>
            <a:ext cx="396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4"/>
          <p:cNvSpPr>
            <a:spLocks noGrp="1"/>
          </p:cNvSpPr>
          <p:nvPr>
            <p:ph type="ftr" sz="quarter" idx="3"/>
          </p:nvPr>
        </p:nvSpPr>
        <p:spPr>
          <a:xfrm>
            <a:off x="360000" y="6324594"/>
            <a:ext cx="8424000" cy="396000"/>
          </a:xfrm>
          <a:prstGeom prst="rect">
            <a:avLst/>
          </a:prstGeom>
          <a:ln w="12700">
            <a:solidFill>
              <a:srgbClr val="1EAEE5"/>
            </a:solidFill>
          </a:ln>
        </p:spPr>
        <p:txBody>
          <a:bodyPr vert="horz" lIns="108000" tIns="108000" rIns="108000" bIns="108000" rtlCol="0" anchor="ctr"/>
          <a:lstStyle>
            <a:lvl1pPr algn="l">
              <a:defRPr sz="1100" b="0" i="0">
                <a:solidFill>
                  <a:srgbClr val="E10098"/>
                </a:solidFill>
                <a:latin typeface="Arial"/>
                <a:cs typeface="British Council Sans"/>
              </a:defRPr>
            </a:lvl1pPr>
          </a:lstStyle>
          <a:p>
            <a:r>
              <a:rPr lang="en-GB" dirty="0" err="1" smtClean="0">
                <a:solidFill>
                  <a:srgbClr val="1EAEE5"/>
                </a:solidFill>
              </a:rPr>
              <a:t>www.britishcouncil.org</a:t>
            </a:r>
            <a:endParaRPr lang="en-GB" dirty="0">
              <a:solidFill>
                <a:srgbClr val="1EAEE5"/>
              </a:solidFill>
            </a:endParaRPr>
          </a:p>
        </p:txBody>
      </p:sp>
      <p:sp>
        <p:nvSpPr>
          <p:cNvPr id="9"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1EAEE5"/>
                </a:solidFill>
                <a:latin typeface="Arial"/>
                <a:cs typeface="British Council Sans"/>
              </a:defRPr>
            </a:lvl1p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353126126"/>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GB" dirty="0" err="1" smtClean="0"/>
              <a:t>www.britishcouncil.org</a:t>
            </a:r>
            <a:endParaRPr lang="en-GB" dirty="0"/>
          </a:p>
        </p:txBody>
      </p:sp>
      <p:sp>
        <p:nvSpPr>
          <p:cNvPr id="5" name="Slide Number Placeholder 4"/>
          <p:cNvSpPr>
            <a:spLocks noGrp="1"/>
          </p:cNvSpPr>
          <p:nvPr>
            <p:ph type="sldNum" sz="quarter" idx="12"/>
          </p:nvPr>
        </p:nvSpPr>
        <p:spPr/>
        <p:txBody>
          <a:body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2218455011"/>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324594"/>
            <a:ext cx="8424000" cy="396000"/>
          </a:xfrm>
          <a:prstGeom prst="rect">
            <a:avLst/>
          </a:prstGeom>
          <a:ln w="12700">
            <a:solidFill>
              <a:srgbClr val="1EAEE5"/>
            </a:solidFill>
          </a:ln>
        </p:spPr>
        <p:txBody>
          <a:bodyPr vert="horz" lIns="108000" tIns="108000" rIns="108000" bIns="108000" rtlCol="0" anchor="ctr"/>
          <a:lstStyle>
            <a:lvl1pPr algn="l">
              <a:defRPr sz="1100" b="0" i="0">
                <a:solidFill>
                  <a:srgbClr val="1EAEE5"/>
                </a:solidFill>
                <a:latin typeface="Arial"/>
                <a:cs typeface="British Council Sans"/>
              </a:defRPr>
            </a:lvl1pPr>
          </a:lstStyle>
          <a:p>
            <a:r>
              <a:rPr lang="en-GB" smtClean="0"/>
              <a:t>www.britishcouncil.org</a:t>
            </a:r>
            <a:endParaRPr lang="en-GB" dirty="0"/>
          </a:p>
        </p:txBody>
      </p:sp>
      <p:sp>
        <p:nvSpPr>
          <p:cNvPr id="6"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1EAEE5"/>
                </a:solidFill>
                <a:latin typeface="Arial"/>
                <a:cs typeface="British Council Sans"/>
              </a:defRPr>
            </a:lvl1p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301346025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B6EDD86-C5EA-41DB-AC41-B4DC4068A568}" type="datetime1">
              <a:rPr lang="en-GB"/>
              <a:pPr/>
              <a:t>04/03/16</a:t>
            </a:fld>
            <a:endParaRPr lang="en-GB"/>
          </a:p>
        </p:txBody>
      </p:sp>
      <p:sp>
        <p:nvSpPr>
          <p:cNvPr id="3" name="Footer Placeholder 2"/>
          <p:cNvSpPr>
            <a:spLocks noGrp="1"/>
          </p:cNvSpPr>
          <p:nvPr>
            <p:ph type="ftr" sz="quarter" idx="11"/>
          </p:nvPr>
        </p:nvSpPr>
        <p:spPr/>
        <p:txBody>
          <a:bodyPr/>
          <a:lstStyle>
            <a:lvl1pPr>
              <a:defRPr/>
            </a:lvl1pPr>
          </a:lstStyle>
          <a:p>
            <a:r>
              <a:rPr lang="en-GB"/>
              <a:t>www.britishcouncil.org</a:t>
            </a:r>
          </a:p>
        </p:txBody>
      </p:sp>
      <p:sp>
        <p:nvSpPr>
          <p:cNvPr id="4" name="Slide Number Placeholder 3"/>
          <p:cNvSpPr>
            <a:spLocks noGrp="1"/>
          </p:cNvSpPr>
          <p:nvPr>
            <p:ph type="sldNum" sz="quarter" idx="12"/>
          </p:nvPr>
        </p:nvSpPr>
        <p:spPr/>
        <p:txBody>
          <a:bodyPr/>
          <a:lstStyle>
            <a:lvl1pPr>
              <a:defRPr/>
            </a:lvl1pPr>
          </a:lstStyle>
          <a:p>
            <a:fld id="{01ABC9D9-D2B8-49B3-A5A6-FC1EAB8A4444}" type="slidenum">
              <a:rPr lang="en-GB"/>
              <a:pPr/>
              <a:t>‹#›</a:t>
            </a:fld>
            <a:endParaRPr lang="en-GB"/>
          </a:p>
        </p:txBody>
      </p:sp>
    </p:spTree>
    <p:extLst>
      <p:ext uri="{BB962C8B-B14F-4D97-AF65-F5344CB8AC3E}">
        <p14:creationId xmlns:p14="http://schemas.microsoft.com/office/powerpoint/2010/main" val="54265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C1079C0-5E7C-498A-B087-74FA0F89898F}" type="datetime1">
              <a:rPr lang="en-GB"/>
              <a:pPr/>
              <a:t>04/03/16</a:t>
            </a:fld>
            <a:endParaRPr lang="en-GB"/>
          </a:p>
        </p:txBody>
      </p:sp>
      <p:sp>
        <p:nvSpPr>
          <p:cNvPr id="6" name="Footer Placeholder 5"/>
          <p:cNvSpPr>
            <a:spLocks noGrp="1"/>
          </p:cNvSpPr>
          <p:nvPr>
            <p:ph type="ftr" sz="quarter" idx="11"/>
          </p:nvPr>
        </p:nvSpPr>
        <p:spPr/>
        <p:txBody>
          <a:bodyPr/>
          <a:lstStyle>
            <a:lvl1pPr>
              <a:defRPr/>
            </a:lvl1pPr>
          </a:lstStyle>
          <a:p>
            <a:r>
              <a:rPr lang="en-GB"/>
              <a:t>www.britishcouncil.org</a:t>
            </a:r>
          </a:p>
        </p:txBody>
      </p:sp>
      <p:sp>
        <p:nvSpPr>
          <p:cNvPr id="7" name="Slide Number Placeholder 6"/>
          <p:cNvSpPr>
            <a:spLocks noGrp="1"/>
          </p:cNvSpPr>
          <p:nvPr>
            <p:ph type="sldNum" sz="quarter" idx="12"/>
          </p:nvPr>
        </p:nvSpPr>
        <p:spPr/>
        <p:txBody>
          <a:bodyPr/>
          <a:lstStyle>
            <a:lvl1pPr>
              <a:defRPr/>
            </a:lvl1pPr>
          </a:lstStyle>
          <a:p>
            <a:fld id="{39AAE858-3C6E-467D-B29D-7618BC431EAC}" type="slidenum">
              <a:rPr lang="en-GB"/>
              <a:pPr/>
              <a:t>‹#›</a:t>
            </a:fld>
            <a:endParaRPr lang="en-GB"/>
          </a:p>
        </p:txBody>
      </p:sp>
    </p:spTree>
    <p:extLst>
      <p:ext uri="{BB962C8B-B14F-4D97-AF65-F5344CB8AC3E}">
        <p14:creationId xmlns:p14="http://schemas.microsoft.com/office/powerpoint/2010/main" val="387786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A61189E-D4C9-451B-AE21-757B4FFD9A72}" type="datetime1">
              <a:rPr lang="en-GB"/>
              <a:pPr/>
              <a:t>04/03/16</a:t>
            </a:fld>
            <a:endParaRPr lang="en-GB"/>
          </a:p>
        </p:txBody>
      </p:sp>
      <p:sp>
        <p:nvSpPr>
          <p:cNvPr id="6" name="Footer Placeholder 5"/>
          <p:cNvSpPr>
            <a:spLocks noGrp="1"/>
          </p:cNvSpPr>
          <p:nvPr>
            <p:ph type="ftr" sz="quarter" idx="11"/>
          </p:nvPr>
        </p:nvSpPr>
        <p:spPr/>
        <p:txBody>
          <a:bodyPr/>
          <a:lstStyle>
            <a:lvl1pPr>
              <a:defRPr/>
            </a:lvl1pPr>
          </a:lstStyle>
          <a:p>
            <a:r>
              <a:rPr lang="en-GB"/>
              <a:t>www.britishcouncil.org</a:t>
            </a:r>
          </a:p>
        </p:txBody>
      </p:sp>
      <p:sp>
        <p:nvSpPr>
          <p:cNvPr id="7" name="Slide Number Placeholder 6"/>
          <p:cNvSpPr>
            <a:spLocks noGrp="1"/>
          </p:cNvSpPr>
          <p:nvPr>
            <p:ph type="sldNum" sz="quarter" idx="12"/>
          </p:nvPr>
        </p:nvSpPr>
        <p:spPr/>
        <p:txBody>
          <a:bodyPr/>
          <a:lstStyle>
            <a:lvl1pPr>
              <a:defRPr/>
            </a:lvl1pPr>
          </a:lstStyle>
          <a:p>
            <a:fld id="{F5CF6FCD-24B3-436B-BC1D-0B064375AC76}" type="slidenum">
              <a:rPr lang="en-GB"/>
              <a:pPr/>
              <a:t>‹#›</a:t>
            </a:fld>
            <a:endParaRPr lang="en-GB"/>
          </a:p>
        </p:txBody>
      </p:sp>
    </p:spTree>
    <p:extLst>
      <p:ext uri="{BB962C8B-B14F-4D97-AF65-F5344CB8AC3E}">
        <p14:creationId xmlns:p14="http://schemas.microsoft.com/office/powerpoint/2010/main" val="35574635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theme" Target="../theme/theme7.xml"/><Relationship Id="rId1" Type="http://schemas.openxmlformats.org/officeDocument/2006/relationships/slideLayout" Target="../slideLayouts/slideLayout63.xml"/><Relationship Id="rId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179388" y="6499225"/>
            <a:ext cx="8774112" cy="3603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 name="Rectangle 2"/>
          <p:cNvSpPr>
            <a:spLocks noGrp="1" noChangeArrowheads="1"/>
          </p:cNvSpPr>
          <p:nvPr>
            <p:ph type="title"/>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858838"/>
            <a:ext cx="82296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1028" name="Rectangle 4"/>
          <p:cNvSpPr>
            <a:spLocks noGrp="1" noChangeArrowheads="1"/>
          </p:cNvSpPr>
          <p:nvPr>
            <p:ph type="dt" sz="half" idx="2"/>
          </p:nvPr>
        </p:nvSpPr>
        <p:spPr bwMode="auto">
          <a:xfrm>
            <a:off x="6659563" y="6538913"/>
            <a:ext cx="14859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F1E7139B-F727-4918-9CC2-CB1AA6CCDA23}" type="datetime1">
              <a:rPr lang="en-GB"/>
              <a:pPr/>
              <a:t>04/03/16</a:t>
            </a:fld>
            <a:endParaRPr lang="en-GB"/>
          </a:p>
        </p:txBody>
      </p:sp>
      <p:sp>
        <p:nvSpPr>
          <p:cNvPr id="1029" name="Rectangle 5"/>
          <p:cNvSpPr>
            <a:spLocks noGrp="1" noChangeArrowheads="1"/>
          </p:cNvSpPr>
          <p:nvPr>
            <p:ph type="ftr" sz="quarter" idx="3"/>
          </p:nvPr>
        </p:nvSpPr>
        <p:spPr bwMode="auto">
          <a:xfrm>
            <a:off x="468313" y="6538913"/>
            <a:ext cx="59737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defRPr sz="1200">
                <a:solidFill>
                  <a:schemeClr val="bg1"/>
                </a:solidFill>
              </a:defRPr>
            </a:lvl1pPr>
          </a:lstStyle>
          <a:p>
            <a:r>
              <a:rPr lang="en-GB"/>
              <a:t>www.britishcouncil.org</a:t>
            </a:r>
          </a:p>
        </p:txBody>
      </p:sp>
      <p:sp>
        <p:nvSpPr>
          <p:cNvPr id="1030" name="Rectangle 6"/>
          <p:cNvSpPr>
            <a:spLocks noGrp="1" noChangeArrowheads="1"/>
          </p:cNvSpPr>
          <p:nvPr>
            <p:ph type="sldNum" sz="quarter" idx="4"/>
          </p:nvPr>
        </p:nvSpPr>
        <p:spPr bwMode="auto">
          <a:xfrm>
            <a:off x="8243888" y="6538913"/>
            <a:ext cx="4429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66479A9F-77CF-4748-B44A-C0587563FF4B}"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dt="0"/>
  <p:txStyles>
    <p:titleStyle>
      <a:lvl1pPr algn="l" rtl="0" eaLnBrk="1" fontAlgn="base" hangingPunct="1">
        <a:lnSpc>
          <a:spcPts val="5000"/>
        </a:lnSpc>
        <a:spcBef>
          <a:spcPct val="0"/>
        </a:spcBef>
        <a:spcAft>
          <a:spcPct val="0"/>
        </a:spcAft>
        <a:defRPr sz="2800" b="1">
          <a:solidFill>
            <a:schemeClr val="tx2"/>
          </a:solidFill>
          <a:latin typeface="+mj-lt"/>
          <a:ea typeface="+mj-ea"/>
          <a:cs typeface="+mj-cs"/>
        </a:defRPr>
      </a:lvl1pPr>
      <a:lvl2pPr algn="l" rtl="0" eaLnBrk="1" fontAlgn="base" hangingPunct="1">
        <a:lnSpc>
          <a:spcPts val="5000"/>
        </a:lnSpc>
        <a:spcBef>
          <a:spcPct val="0"/>
        </a:spcBef>
        <a:spcAft>
          <a:spcPct val="0"/>
        </a:spcAft>
        <a:defRPr sz="2800" b="1">
          <a:solidFill>
            <a:schemeClr val="tx2"/>
          </a:solidFill>
          <a:latin typeface="Arial" charset="0"/>
        </a:defRPr>
      </a:lvl2pPr>
      <a:lvl3pPr algn="l" rtl="0" eaLnBrk="1" fontAlgn="base" hangingPunct="1">
        <a:lnSpc>
          <a:spcPts val="5000"/>
        </a:lnSpc>
        <a:spcBef>
          <a:spcPct val="0"/>
        </a:spcBef>
        <a:spcAft>
          <a:spcPct val="0"/>
        </a:spcAft>
        <a:defRPr sz="2800" b="1">
          <a:solidFill>
            <a:schemeClr val="tx2"/>
          </a:solidFill>
          <a:latin typeface="Arial" charset="0"/>
        </a:defRPr>
      </a:lvl3pPr>
      <a:lvl4pPr algn="l" rtl="0" eaLnBrk="1" fontAlgn="base" hangingPunct="1">
        <a:lnSpc>
          <a:spcPts val="5000"/>
        </a:lnSpc>
        <a:spcBef>
          <a:spcPct val="0"/>
        </a:spcBef>
        <a:spcAft>
          <a:spcPct val="0"/>
        </a:spcAft>
        <a:defRPr sz="2800" b="1">
          <a:solidFill>
            <a:schemeClr val="tx2"/>
          </a:solidFill>
          <a:latin typeface="Arial" charset="0"/>
        </a:defRPr>
      </a:lvl4pPr>
      <a:lvl5pPr algn="l" rtl="0" eaLnBrk="1" fontAlgn="base" hangingPunct="1">
        <a:lnSpc>
          <a:spcPts val="5000"/>
        </a:lnSpc>
        <a:spcBef>
          <a:spcPct val="0"/>
        </a:spcBef>
        <a:spcAft>
          <a:spcPct val="0"/>
        </a:spcAft>
        <a:defRPr sz="2800" b="1">
          <a:solidFill>
            <a:schemeClr val="tx2"/>
          </a:solidFill>
          <a:latin typeface="Arial" charset="0"/>
        </a:defRPr>
      </a:lvl5pPr>
      <a:lvl6pPr marL="457200" algn="l" rtl="0" eaLnBrk="1" fontAlgn="base" hangingPunct="1">
        <a:lnSpc>
          <a:spcPts val="5000"/>
        </a:lnSpc>
        <a:spcBef>
          <a:spcPct val="0"/>
        </a:spcBef>
        <a:spcAft>
          <a:spcPct val="0"/>
        </a:spcAft>
        <a:defRPr sz="2800" b="1">
          <a:solidFill>
            <a:schemeClr val="tx2"/>
          </a:solidFill>
          <a:latin typeface="Arial" charset="0"/>
        </a:defRPr>
      </a:lvl6pPr>
      <a:lvl7pPr marL="914400" algn="l" rtl="0" eaLnBrk="1" fontAlgn="base" hangingPunct="1">
        <a:lnSpc>
          <a:spcPts val="5000"/>
        </a:lnSpc>
        <a:spcBef>
          <a:spcPct val="0"/>
        </a:spcBef>
        <a:spcAft>
          <a:spcPct val="0"/>
        </a:spcAft>
        <a:defRPr sz="2800" b="1">
          <a:solidFill>
            <a:schemeClr val="tx2"/>
          </a:solidFill>
          <a:latin typeface="Arial" charset="0"/>
        </a:defRPr>
      </a:lvl7pPr>
      <a:lvl8pPr marL="1371600" algn="l" rtl="0" eaLnBrk="1" fontAlgn="base" hangingPunct="1">
        <a:lnSpc>
          <a:spcPts val="5000"/>
        </a:lnSpc>
        <a:spcBef>
          <a:spcPct val="0"/>
        </a:spcBef>
        <a:spcAft>
          <a:spcPct val="0"/>
        </a:spcAft>
        <a:defRPr sz="2800" b="1">
          <a:solidFill>
            <a:schemeClr val="tx2"/>
          </a:solidFill>
          <a:latin typeface="Arial" charset="0"/>
        </a:defRPr>
      </a:lvl8pPr>
      <a:lvl9pPr marL="1828800" algn="l" rtl="0" eaLnBrk="1" fontAlgn="base" hangingPunct="1">
        <a:lnSpc>
          <a:spcPts val="5000"/>
        </a:lnSpc>
        <a:spcBef>
          <a:spcPct val="0"/>
        </a:spcBef>
        <a:spcAft>
          <a:spcPct val="0"/>
        </a:spcAft>
        <a:defRPr sz="2800" b="1">
          <a:solidFill>
            <a:schemeClr val="tx2"/>
          </a:solidFill>
          <a:latin typeface="Arial" charset="0"/>
        </a:defRPr>
      </a:lvl9pPr>
    </p:titleStyle>
    <p:bodyStyle>
      <a:lvl1pPr algn="l" rtl="0" eaLnBrk="1" fontAlgn="base" hangingPunct="1">
        <a:lnSpc>
          <a:spcPts val="2800"/>
        </a:lnSpc>
        <a:spcBef>
          <a:spcPct val="0"/>
        </a:spcBef>
        <a:spcAft>
          <a:spcPts val="1400"/>
        </a:spcAft>
        <a:defRPr sz="2100">
          <a:solidFill>
            <a:schemeClr val="tx1"/>
          </a:solidFill>
          <a:latin typeface="+mn-lt"/>
          <a:ea typeface="+mn-ea"/>
          <a:cs typeface="+mn-cs"/>
        </a:defRPr>
      </a:lvl1pPr>
      <a:lvl2pPr marL="803275" indent="4763" algn="l" rtl="0" eaLnBrk="1" fontAlgn="base" hangingPunct="1">
        <a:lnSpc>
          <a:spcPts val="2800"/>
        </a:lnSpc>
        <a:spcBef>
          <a:spcPct val="0"/>
        </a:spcBef>
        <a:spcAft>
          <a:spcPct val="0"/>
        </a:spcAft>
        <a:defRPr sz="2100">
          <a:solidFill>
            <a:schemeClr val="tx1"/>
          </a:solidFill>
          <a:latin typeface="+mn-lt"/>
        </a:defRPr>
      </a:lvl2pPr>
      <a:lvl3pPr marL="1697038" indent="-358775" algn="l" rtl="0" eaLnBrk="1" fontAlgn="base" hangingPunct="1">
        <a:lnSpc>
          <a:spcPts val="2800"/>
        </a:lnSpc>
        <a:spcBef>
          <a:spcPct val="0"/>
        </a:spcBef>
        <a:spcAft>
          <a:spcPct val="0"/>
        </a:spcAft>
        <a:defRPr sz="2100">
          <a:solidFill>
            <a:schemeClr val="tx1"/>
          </a:solidFill>
          <a:latin typeface="+mn-lt"/>
        </a:defRPr>
      </a:lvl3pPr>
      <a:lvl4pPr marL="2225675" indent="-349250" algn="l" rtl="0" eaLnBrk="1" fontAlgn="base" hangingPunct="1">
        <a:lnSpc>
          <a:spcPts val="2800"/>
        </a:lnSpc>
        <a:spcBef>
          <a:spcPct val="0"/>
        </a:spcBef>
        <a:spcAft>
          <a:spcPct val="0"/>
        </a:spcAft>
        <a:defRPr sz="2100">
          <a:solidFill>
            <a:schemeClr val="tx1"/>
          </a:solidFill>
          <a:latin typeface="+mn-lt"/>
        </a:defRPr>
      </a:lvl4pPr>
      <a:lvl5pPr marL="2770188" indent="-365125" algn="l" rtl="0" eaLnBrk="1" fontAlgn="base" hangingPunct="1">
        <a:lnSpc>
          <a:spcPts val="2800"/>
        </a:lnSpc>
        <a:spcBef>
          <a:spcPct val="0"/>
        </a:spcBef>
        <a:spcAft>
          <a:spcPct val="0"/>
        </a:spcAft>
        <a:defRPr sz="2100">
          <a:solidFill>
            <a:schemeClr val="tx1"/>
          </a:solidFill>
          <a:latin typeface="+mn-lt"/>
        </a:defRPr>
      </a:lvl5pPr>
      <a:lvl6pPr marL="3227388" indent="-365125" algn="l" rtl="0" eaLnBrk="1" fontAlgn="base" hangingPunct="1">
        <a:lnSpc>
          <a:spcPts val="2800"/>
        </a:lnSpc>
        <a:spcBef>
          <a:spcPct val="0"/>
        </a:spcBef>
        <a:spcAft>
          <a:spcPct val="0"/>
        </a:spcAft>
        <a:defRPr sz="2100">
          <a:solidFill>
            <a:schemeClr val="tx1"/>
          </a:solidFill>
          <a:latin typeface="+mn-lt"/>
        </a:defRPr>
      </a:lvl6pPr>
      <a:lvl7pPr marL="3684588" indent="-365125" algn="l" rtl="0" eaLnBrk="1" fontAlgn="base" hangingPunct="1">
        <a:lnSpc>
          <a:spcPts val="2800"/>
        </a:lnSpc>
        <a:spcBef>
          <a:spcPct val="0"/>
        </a:spcBef>
        <a:spcAft>
          <a:spcPct val="0"/>
        </a:spcAft>
        <a:defRPr sz="2100">
          <a:solidFill>
            <a:schemeClr val="tx1"/>
          </a:solidFill>
          <a:latin typeface="+mn-lt"/>
        </a:defRPr>
      </a:lvl7pPr>
      <a:lvl8pPr marL="4141788" indent="-365125" algn="l" rtl="0" eaLnBrk="1" fontAlgn="base" hangingPunct="1">
        <a:lnSpc>
          <a:spcPts val="2800"/>
        </a:lnSpc>
        <a:spcBef>
          <a:spcPct val="0"/>
        </a:spcBef>
        <a:spcAft>
          <a:spcPct val="0"/>
        </a:spcAft>
        <a:defRPr sz="2100">
          <a:solidFill>
            <a:schemeClr val="tx1"/>
          </a:solidFill>
          <a:latin typeface="+mn-lt"/>
        </a:defRPr>
      </a:lvl8pPr>
      <a:lvl9pPr marL="4598988" indent="-365125" algn="l" rtl="0" eaLnBrk="1" fontAlgn="base" hangingPunct="1">
        <a:lnSpc>
          <a:spcPts val="2800"/>
        </a:lnSpc>
        <a:spcBef>
          <a:spcPct val="0"/>
        </a:spcBef>
        <a:spcAft>
          <a:spcPct val="0"/>
        </a:spcAft>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2835" name="Rectangle 3"/>
          <p:cNvSpPr>
            <a:spLocks noGrp="1" noChangeArrowheads="1"/>
          </p:cNvSpPr>
          <p:nvPr>
            <p:ph type="title"/>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632836" name="Rectangle 4"/>
          <p:cNvSpPr>
            <a:spLocks noGrp="1" noChangeArrowheads="1"/>
          </p:cNvSpPr>
          <p:nvPr>
            <p:ph type="body" idx="1"/>
          </p:nvPr>
        </p:nvSpPr>
        <p:spPr bwMode="auto">
          <a:xfrm>
            <a:off x="457200" y="858838"/>
            <a:ext cx="8229600" cy="566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p:txBody>
      </p:sp>
    </p:spTree>
  </p:cSld>
  <p:clrMap bg1="lt1" tx1="dk1" bg2="lt2" tx2="dk2" accent1="accent1" accent2="accent2" accent3="accent3" accent4="accent4" accent5="accent5" accent6="accent6" hlink="hlink" folHlink="folHlink"/>
  <p:sldLayoutIdLst>
    <p:sldLayoutId id="214748365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fontAlgn="base">
        <a:lnSpc>
          <a:spcPts val="5000"/>
        </a:lnSpc>
        <a:spcBef>
          <a:spcPct val="0"/>
        </a:spcBef>
        <a:spcAft>
          <a:spcPct val="0"/>
        </a:spcAft>
        <a:defRPr sz="2800" b="1">
          <a:solidFill>
            <a:schemeClr val="tx2"/>
          </a:solidFill>
          <a:latin typeface="+mj-lt"/>
          <a:ea typeface="+mj-ea"/>
          <a:cs typeface="+mj-cs"/>
        </a:defRPr>
      </a:lvl1pPr>
      <a:lvl2pPr algn="l" rtl="0" fontAlgn="base">
        <a:lnSpc>
          <a:spcPts val="5000"/>
        </a:lnSpc>
        <a:spcBef>
          <a:spcPct val="0"/>
        </a:spcBef>
        <a:spcAft>
          <a:spcPct val="0"/>
        </a:spcAft>
        <a:defRPr sz="2800" b="1">
          <a:solidFill>
            <a:schemeClr val="tx2"/>
          </a:solidFill>
          <a:latin typeface="Arial" charset="0"/>
        </a:defRPr>
      </a:lvl2pPr>
      <a:lvl3pPr algn="l" rtl="0" fontAlgn="base">
        <a:lnSpc>
          <a:spcPts val="5000"/>
        </a:lnSpc>
        <a:spcBef>
          <a:spcPct val="0"/>
        </a:spcBef>
        <a:spcAft>
          <a:spcPct val="0"/>
        </a:spcAft>
        <a:defRPr sz="2800" b="1">
          <a:solidFill>
            <a:schemeClr val="tx2"/>
          </a:solidFill>
          <a:latin typeface="Arial" charset="0"/>
        </a:defRPr>
      </a:lvl3pPr>
      <a:lvl4pPr algn="l" rtl="0" fontAlgn="base">
        <a:lnSpc>
          <a:spcPts val="5000"/>
        </a:lnSpc>
        <a:spcBef>
          <a:spcPct val="0"/>
        </a:spcBef>
        <a:spcAft>
          <a:spcPct val="0"/>
        </a:spcAft>
        <a:defRPr sz="2800" b="1">
          <a:solidFill>
            <a:schemeClr val="tx2"/>
          </a:solidFill>
          <a:latin typeface="Arial" charset="0"/>
        </a:defRPr>
      </a:lvl4pPr>
      <a:lvl5pPr algn="l" rtl="0" fontAlgn="base">
        <a:lnSpc>
          <a:spcPts val="5000"/>
        </a:lnSpc>
        <a:spcBef>
          <a:spcPct val="0"/>
        </a:spcBef>
        <a:spcAft>
          <a:spcPct val="0"/>
        </a:spcAft>
        <a:defRPr sz="2800" b="1">
          <a:solidFill>
            <a:schemeClr val="tx2"/>
          </a:solidFill>
          <a:latin typeface="Arial" charset="0"/>
        </a:defRPr>
      </a:lvl5pPr>
      <a:lvl6pPr marL="457200" algn="l" rtl="0" fontAlgn="base">
        <a:lnSpc>
          <a:spcPts val="5000"/>
        </a:lnSpc>
        <a:spcBef>
          <a:spcPct val="0"/>
        </a:spcBef>
        <a:spcAft>
          <a:spcPct val="0"/>
        </a:spcAft>
        <a:defRPr sz="2800" b="1">
          <a:solidFill>
            <a:schemeClr val="tx2"/>
          </a:solidFill>
          <a:latin typeface="Arial" charset="0"/>
        </a:defRPr>
      </a:lvl6pPr>
      <a:lvl7pPr marL="914400" algn="l" rtl="0" fontAlgn="base">
        <a:lnSpc>
          <a:spcPts val="5000"/>
        </a:lnSpc>
        <a:spcBef>
          <a:spcPct val="0"/>
        </a:spcBef>
        <a:spcAft>
          <a:spcPct val="0"/>
        </a:spcAft>
        <a:defRPr sz="2800" b="1">
          <a:solidFill>
            <a:schemeClr val="tx2"/>
          </a:solidFill>
          <a:latin typeface="Arial" charset="0"/>
        </a:defRPr>
      </a:lvl7pPr>
      <a:lvl8pPr marL="1371600" algn="l" rtl="0" fontAlgn="base">
        <a:lnSpc>
          <a:spcPts val="5000"/>
        </a:lnSpc>
        <a:spcBef>
          <a:spcPct val="0"/>
        </a:spcBef>
        <a:spcAft>
          <a:spcPct val="0"/>
        </a:spcAft>
        <a:defRPr sz="2800" b="1">
          <a:solidFill>
            <a:schemeClr val="tx2"/>
          </a:solidFill>
          <a:latin typeface="Arial" charset="0"/>
        </a:defRPr>
      </a:lvl8pPr>
      <a:lvl9pPr marL="1828800" algn="l" rtl="0" fontAlgn="base">
        <a:lnSpc>
          <a:spcPts val="5000"/>
        </a:lnSpc>
        <a:spcBef>
          <a:spcPct val="0"/>
        </a:spcBef>
        <a:spcAft>
          <a:spcPct val="0"/>
        </a:spcAft>
        <a:defRPr sz="2800" b="1">
          <a:solidFill>
            <a:schemeClr val="tx2"/>
          </a:solidFill>
          <a:latin typeface="Arial" charset="0"/>
        </a:defRPr>
      </a:lvl9pPr>
    </p:titleStyle>
    <p:bodyStyle>
      <a:lvl1pPr algn="l" rtl="0" fontAlgn="base">
        <a:lnSpc>
          <a:spcPts val="2800"/>
        </a:lnSpc>
        <a:spcBef>
          <a:spcPct val="0"/>
        </a:spcBef>
        <a:spcAft>
          <a:spcPts val="1400"/>
        </a:spcAft>
        <a:defRPr sz="2100">
          <a:solidFill>
            <a:schemeClr val="tx1"/>
          </a:solidFill>
          <a:latin typeface="+mn-lt"/>
          <a:ea typeface="+mn-ea"/>
          <a:cs typeface="+mn-cs"/>
        </a:defRPr>
      </a:lvl1pPr>
      <a:lvl2pPr marL="803275" indent="4763" algn="l" rtl="0" fontAlgn="base">
        <a:lnSpc>
          <a:spcPts val="2800"/>
        </a:lnSpc>
        <a:spcBef>
          <a:spcPct val="0"/>
        </a:spcBef>
        <a:spcAft>
          <a:spcPct val="0"/>
        </a:spcAft>
        <a:defRPr sz="2100">
          <a:solidFill>
            <a:schemeClr val="tx1"/>
          </a:solidFill>
          <a:latin typeface="+mn-lt"/>
        </a:defRPr>
      </a:lvl2pPr>
      <a:lvl3pPr marL="1697038" indent="-358775" algn="l" rtl="0" fontAlgn="base">
        <a:lnSpc>
          <a:spcPts val="2800"/>
        </a:lnSpc>
        <a:spcBef>
          <a:spcPct val="0"/>
        </a:spcBef>
        <a:spcAft>
          <a:spcPct val="0"/>
        </a:spcAft>
        <a:defRPr sz="2100">
          <a:solidFill>
            <a:schemeClr val="tx1"/>
          </a:solidFill>
          <a:latin typeface="+mn-lt"/>
        </a:defRPr>
      </a:lvl3pPr>
      <a:lvl4pPr marL="2225675" indent="-349250" algn="l" rtl="0" fontAlgn="base">
        <a:lnSpc>
          <a:spcPts val="2800"/>
        </a:lnSpc>
        <a:spcBef>
          <a:spcPct val="0"/>
        </a:spcBef>
        <a:spcAft>
          <a:spcPct val="0"/>
        </a:spcAft>
        <a:defRPr sz="2100">
          <a:solidFill>
            <a:schemeClr val="tx1"/>
          </a:solidFill>
          <a:latin typeface="+mn-lt"/>
        </a:defRPr>
      </a:lvl4pPr>
      <a:lvl5pPr marL="2770188" indent="-365125" algn="l" rtl="0" fontAlgn="base">
        <a:lnSpc>
          <a:spcPts val="2800"/>
        </a:lnSpc>
        <a:spcBef>
          <a:spcPct val="0"/>
        </a:spcBef>
        <a:spcAft>
          <a:spcPct val="0"/>
        </a:spcAft>
        <a:defRPr sz="2100">
          <a:solidFill>
            <a:schemeClr val="tx1"/>
          </a:solidFill>
          <a:latin typeface="+mn-lt"/>
        </a:defRPr>
      </a:lvl5pPr>
      <a:lvl6pPr marL="3227388" indent="-365125" algn="l" rtl="0" fontAlgn="base">
        <a:lnSpc>
          <a:spcPts val="2800"/>
        </a:lnSpc>
        <a:spcBef>
          <a:spcPct val="0"/>
        </a:spcBef>
        <a:spcAft>
          <a:spcPct val="0"/>
        </a:spcAft>
        <a:defRPr sz="2100">
          <a:solidFill>
            <a:schemeClr val="tx1"/>
          </a:solidFill>
          <a:latin typeface="+mn-lt"/>
        </a:defRPr>
      </a:lvl6pPr>
      <a:lvl7pPr marL="3684588" indent="-365125" algn="l" rtl="0" fontAlgn="base">
        <a:lnSpc>
          <a:spcPts val="2800"/>
        </a:lnSpc>
        <a:spcBef>
          <a:spcPct val="0"/>
        </a:spcBef>
        <a:spcAft>
          <a:spcPct val="0"/>
        </a:spcAft>
        <a:defRPr sz="2100">
          <a:solidFill>
            <a:schemeClr val="tx1"/>
          </a:solidFill>
          <a:latin typeface="+mn-lt"/>
        </a:defRPr>
      </a:lvl7pPr>
      <a:lvl8pPr marL="4141788" indent="-365125" algn="l" rtl="0" fontAlgn="base">
        <a:lnSpc>
          <a:spcPts val="2800"/>
        </a:lnSpc>
        <a:spcBef>
          <a:spcPct val="0"/>
        </a:spcBef>
        <a:spcAft>
          <a:spcPct val="0"/>
        </a:spcAft>
        <a:defRPr sz="2100">
          <a:solidFill>
            <a:schemeClr val="tx1"/>
          </a:solidFill>
          <a:latin typeface="+mn-lt"/>
        </a:defRPr>
      </a:lvl8pPr>
      <a:lvl9pPr marL="4598988" indent="-365125" algn="l" rtl="0" fontAlgn="base">
        <a:lnSpc>
          <a:spcPts val="2800"/>
        </a:lnSpc>
        <a:spcBef>
          <a:spcPct val="0"/>
        </a:spcBef>
        <a:spcAft>
          <a:spcPct val="0"/>
        </a:spcAft>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ChangeArrowheads="1"/>
          </p:cNvSpPr>
          <p:nvPr/>
        </p:nvSpPr>
        <p:spPr bwMode="auto">
          <a:xfrm>
            <a:off x="179388" y="6499225"/>
            <a:ext cx="8774112" cy="3603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8387" name="Rectangle 3"/>
          <p:cNvSpPr>
            <a:spLocks noGrp="1" noChangeArrowheads="1"/>
          </p:cNvSpPr>
          <p:nvPr>
            <p:ph type="title"/>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528389" name="Rectangle 5"/>
          <p:cNvSpPr>
            <a:spLocks noGrp="1" noChangeArrowheads="1"/>
          </p:cNvSpPr>
          <p:nvPr>
            <p:ph type="dt" sz="half" idx="2"/>
          </p:nvPr>
        </p:nvSpPr>
        <p:spPr bwMode="auto">
          <a:xfrm>
            <a:off x="6659563" y="6538913"/>
            <a:ext cx="14859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5515B7A7-ADCD-4990-AF7D-89649B4BC88C}" type="datetime1">
              <a:rPr lang="en-GB"/>
              <a:pPr/>
              <a:t>04/03/16</a:t>
            </a:fld>
            <a:endParaRPr lang="en-GB"/>
          </a:p>
        </p:txBody>
      </p:sp>
      <p:sp>
        <p:nvSpPr>
          <p:cNvPr id="528390" name="Rectangle 6"/>
          <p:cNvSpPr>
            <a:spLocks noGrp="1" noChangeArrowheads="1"/>
          </p:cNvSpPr>
          <p:nvPr>
            <p:ph type="ftr" sz="quarter" idx="3"/>
          </p:nvPr>
        </p:nvSpPr>
        <p:spPr bwMode="auto">
          <a:xfrm>
            <a:off x="468313" y="6538913"/>
            <a:ext cx="59737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defRPr sz="1200">
                <a:solidFill>
                  <a:schemeClr val="bg1"/>
                </a:solidFill>
              </a:defRPr>
            </a:lvl1pPr>
          </a:lstStyle>
          <a:p>
            <a:r>
              <a:rPr lang="en-GB"/>
              <a:t>www.britishcouncil.org</a:t>
            </a:r>
          </a:p>
        </p:txBody>
      </p:sp>
      <p:sp>
        <p:nvSpPr>
          <p:cNvPr id="528391" name="Rectangle 7"/>
          <p:cNvSpPr>
            <a:spLocks noGrp="1" noChangeArrowheads="1"/>
          </p:cNvSpPr>
          <p:nvPr>
            <p:ph type="sldNum" sz="quarter" idx="4"/>
          </p:nvPr>
        </p:nvSpPr>
        <p:spPr bwMode="auto">
          <a:xfrm>
            <a:off x="8243888" y="6538913"/>
            <a:ext cx="4429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59EEA153-2FC9-4063-8B81-8EC49C89D952}" type="slidenum">
              <a:rPr lang="en-GB"/>
              <a:pPr/>
              <a:t>‹#›</a:t>
            </a:fld>
            <a:endParaRPr lang="en-GB"/>
          </a:p>
        </p:txBody>
      </p:sp>
      <p:sp>
        <p:nvSpPr>
          <p:cNvPr id="528392" name="Rectangle 8"/>
          <p:cNvSpPr>
            <a:spLocks noGrp="1" noChangeArrowheads="1"/>
          </p:cNvSpPr>
          <p:nvPr>
            <p:ph type="body" idx="1"/>
          </p:nvPr>
        </p:nvSpPr>
        <p:spPr bwMode="auto">
          <a:xfrm>
            <a:off x="457200" y="858838"/>
            <a:ext cx="8229600"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51"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l" rtl="0" fontAlgn="base">
        <a:lnSpc>
          <a:spcPts val="2800"/>
        </a:lnSpc>
        <a:spcBef>
          <a:spcPct val="0"/>
        </a:spcBef>
        <a:spcAft>
          <a:spcPct val="0"/>
        </a:spcAft>
        <a:defRPr sz="2800" b="1">
          <a:solidFill>
            <a:schemeClr val="tx2"/>
          </a:solidFill>
          <a:latin typeface="+mj-lt"/>
          <a:ea typeface="+mj-ea"/>
          <a:cs typeface="+mj-cs"/>
        </a:defRPr>
      </a:lvl1pPr>
      <a:lvl2pPr algn="l" rtl="0" fontAlgn="base">
        <a:lnSpc>
          <a:spcPts val="2800"/>
        </a:lnSpc>
        <a:spcBef>
          <a:spcPct val="0"/>
        </a:spcBef>
        <a:spcAft>
          <a:spcPct val="0"/>
        </a:spcAft>
        <a:defRPr sz="2800" b="1">
          <a:solidFill>
            <a:schemeClr val="tx2"/>
          </a:solidFill>
          <a:latin typeface="Arial" charset="0"/>
        </a:defRPr>
      </a:lvl2pPr>
      <a:lvl3pPr algn="l" rtl="0" fontAlgn="base">
        <a:lnSpc>
          <a:spcPts val="2800"/>
        </a:lnSpc>
        <a:spcBef>
          <a:spcPct val="0"/>
        </a:spcBef>
        <a:spcAft>
          <a:spcPct val="0"/>
        </a:spcAft>
        <a:defRPr sz="2800" b="1">
          <a:solidFill>
            <a:schemeClr val="tx2"/>
          </a:solidFill>
          <a:latin typeface="Arial" charset="0"/>
        </a:defRPr>
      </a:lvl3pPr>
      <a:lvl4pPr algn="l" rtl="0" fontAlgn="base">
        <a:lnSpc>
          <a:spcPts val="2800"/>
        </a:lnSpc>
        <a:spcBef>
          <a:spcPct val="0"/>
        </a:spcBef>
        <a:spcAft>
          <a:spcPct val="0"/>
        </a:spcAft>
        <a:defRPr sz="2800" b="1">
          <a:solidFill>
            <a:schemeClr val="tx2"/>
          </a:solidFill>
          <a:latin typeface="Arial" charset="0"/>
        </a:defRPr>
      </a:lvl4pPr>
      <a:lvl5pPr algn="l" rtl="0" fontAlgn="base">
        <a:lnSpc>
          <a:spcPts val="2800"/>
        </a:lnSpc>
        <a:spcBef>
          <a:spcPct val="0"/>
        </a:spcBef>
        <a:spcAft>
          <a:spcPct val="0"/>
        </a:spcAft>
        <a:defRPr sz="2800" b="1">
          <a:solidFill>
            <a:schemeClr val="tx2"/>
          </a:solidFill>
          <a:latin typeface="Arial" charset="0"/>
        </a:defRPr>
      </a:lvl5pPr>
      <a:lvl6pPr marL="457200" algn="l" rtl="0" fontAlgn="base">
        <a:lnSpc>
          <a:spcPts val="2800"/>
        </a:lnSpc>
        <a:spcBef>
          <a:spcPct val="0"/>
        </a:spcBef>
        <a:spcAft>
          <a:spcPct val="0"/>
        </a:spcAft>
        <a:defRPr sz="2800" b="1">
          <a:solidFill>
            <a:schemeClr val="tx2"/>
          </a:solidFill>
          <a:latin typeface="Arial" charset="0"/>
        </a:defRPr>
      </a:lvl6pPr>
      <a:lvl7pPr marL="914400" algn="l" rtl="0" fontAlgn="base">
        <a:lnSpc>
          <a:spcPts val="2800"/>
        </a:lnSpc>
        <a:spcBef>
          <a:spcPct val="0"/>
        </a:spcBef>
        <a:spcAft>
          <a:spcPct val="0"/>
        </a:spcAft>
        <a:defRPr sz="2800" b="1">
          <a:solidFill>
            <a:schemeClr val="tx2"/>
          </a:solidFill>
          <a:latin typeface="Arial" charset="0"/>
        </a:defRPr>
      </a:lvl7pPr>
      <a:lvl8pPr marL="1371600" algn="l" rtl="0" fontAlgn="base">
        <a:lnSpc>
          <a:spcPts val="2800"/>
        </a:lnSpc>
        <a:spcBef>
          <a:spcPct val="0"/>
        </a:spcBef>
        <a:spcAft>
          <a:spcPct val="0"/>
        </a:spcAft>
        <a:defRPr sz="2800" b="1">
          <a:solidFill>
            <a:schemeClr val="tx2"/>
          </a:solidFill>
          <a:latin typeface="Arial" charset="0"/>
        </a:defRPr>
      </a:lvl8pPr>
      <a:lvl9pPr marL="1828800" algn="l" rtl="0" fontAlgn="base">
        <a:lnSpc>
          <a:spcPts val="2800"/>
        </a:lnSpc>
        <a:spcBef>
          <a:spcPct val="0"/>
        </a:spcBef>
        <a:spcAft>
          <a:spcPct val="0"/>
        </a:spcAft>
        <a:defRPr sz="2800" b="1">
          <a:solidFill>
            <a:schemeClr val="tx2"/>
          </a:solidFill>
          <a:latin typeface="Arial" charset="0"/>
        </a:defRPr>
      </a:lvl9pPr>
    </p:titleStyle>
    <p:bodyStyle>
      <a:lvl1pPr marL="357188" indent="-357188" algn="l" rtl="0" fontAlgn="base">
        <a:lnSpc>
          <a:spcPts val="2800"/>
        </a:lnSpc>
        <a:spcBef>
          <a:spcPct val="0"/>
        </a:spcBef>
        <a:spcAft>
          <a:spcPts val="1400"/>
        </a:spcAft>
        <a:buClr>
          <a:schemeClr val="tx1"/>
        </a:buClr>
        <a:buChar char="•"/>
        <a:defRPr sz="2100">
          <a:solidFill>
            <a:schemeClr val="tx1"/>
          </a:solidFill>
          <a:latin typeface="+mn-lt"/>
          <a:ea typeface="+mn-ea"/>
          <a:cs typeface="+mn-cs"/>
        </a:defRPr>
      </a:lvl1pPr>
      <a:lvl2pPr marL="701675" indent="-342900" algn="l" rtl="0" fontAlgn="base">
        <a:lnSpc>
          <a:spcPts val="2800"/>
        </a:lnSpc>
        <a:spcBef>
          <a:spcPct val="0"/>
        </a:spcBef>
        <a:spcAft>
          <a:spcPts val="1400"/>
        </a:spcAft>
        <a:buClr>
          <a:schemeClr val="tx1"/>
        </a:buClr>
        <a:buChar char="•"/>
        <a:defRPr sz="2100">
          <a:solidFill>
            <a:schemeClr val="tx1"/>
          </a:solidFill>
          <a:latin typeface="+mn-lt"/>
        </a:defRPr>
      </a:lvl2pPr>
      <a:lvl3pPr marL="1087438" indent="-384175" algn="l" rtl="0" fontAlgn="base">
        <a:lnSpc>
          <a:spcPts val="2800"/>
        </a:lnSpc>
        <a:spcBef>
          <a:spcPct val="0"/>
        </a:spcBef>
        <a:spcAft>
          <a:spcPts val="1400"/>
        </a:spcAft>
        <a:buClr>
          <a:schemeClr val="tx1"/>
        </a:buClr>
        <a:buChar char="•"/>
        <a:defRPr sz="2100">
          <a:solidFill>
            <a:schemeClr val="tx1"/>
          </a:solidFill>
          <a:latin typeface="+mn-lt"/>
        </a:defRPr>
      </a:lvl3pPr>
      <a:lvl4pPr marL="1431925" indent="-342900" algn="l" rtl="0" fontAlgn="base">
        <a:lnSpc>
          <a:spcPts val="2800"/>
        </a:lnSpc>
        <a:spcBef>
          <a:spcPct val="0"/>
        </a:spcBef>
        <a:spcAft>
          <a:spcPts val="1400"/>
        </a:spcAft>
        <a:buClr>
          <a:schemeClr val="tx1"/>
        </a:buClr>
        <a:buChar char="•"/>
        <a:defRPr sz="2100">
          <a:solidFill>
            <a:schemeClr val="tx1"/>
          </a:solidFill>
          <a:latin typeface="+mn-lt"/>
        </a:defRPr>
      </a:lvl4pPr>
      <a:lvl5pPr marL="1789113" indent="-355600" algn="l" rtl="0" fontAlgn="base">
        <a:lnSpc>
          <a:spcPts val="2800"/>
        </a:lnSpc>
        <a:spcBef>
          <a:spcPct val="0"/>
        </a:spcBef>
        <a:spcAft>
          <a:spcPts val="1400"/>
        </a:spcAft>
        <a:buClr>
          <a:schemeClr val="tx1"/>
        </a:buClr>
        <a:buChar char="•"/>
        <a:defRPr sz="2100">
          <a:solidFill>
            <a:schemeClr val="tx1"/>
          </a:solidFill>
          <a:latin typeface="+mn-lt"/>
        </a:defRPr>
      </a:lvl5pPr>
      <a:lvl6pPr marL="2246313" indent="-355600" algn="l" rtl="0" fontAlgn="base">
        <a:lnSpc>
          <a:spcPts val="2800"/>
        </a:lnSpc>
        <a:spcBef>
          <a:spcPct val="0"/>
        </a:spcBef>
        <a:spcAft>
          <a:spcPts val="1400"/>
        </a:spcAft>
        <a:buClr>
          <a:schemeClr val="tx1"/>
        </a:buClr>
        <a:buChar char="•"/>
        <a:defRPr sz="2100">
          <a:solidFill>
            <a:schemeClr val="tx1"/>
          </a:solidFill>
          <a:latin typeface="+mn-lt"/>
        </a:defRPr>
      </a:lvl6pPr>
      <a:lvl7pPr marL="2703513" indent="-355600" algn="l" rtl="0" fontAlgn="base">
        <a:lnSpc>
          <a:spcPts val="2800"/>
        </a:lnSpc>
        <a:spcBef>
          <a:spcPct val="0"/>
        </a:spcBef>
        <a:spcAft>
          <a:spcPts val="1400"/>
        </a:spcAft>
        <a:buClr>
          <a:schemeClr val="tx1"/>
        </a:buClr>
        <a:buChar char="•"/>
        <a:defRPr sz="2100">
          <a:solidFill>
            <a:schemeClr val="tx1"/>
          </a:solidFill>
          <a:latin typeface="+mn-lt"/>
        </a:defRPr>
      </a:lvl7pPr>
      <a:lvl8pPr marL="3160713" indent="-355600" algn="l" rtl="0" fontAlgn="base">
        <a:lnSpc>
          <a:spcPts val="2800"/>
        </a:lnSpc>
        <a:spcBef>
          <a:spcPct val="0"/>
        </a:spcBef>
        <a:spcAft>
          <a:spcPts val="1400"/>
        </a:spcAft>
        <a:buClr>
          <a:schemeClr val="tx1"/>
        </a:buClr>
        <a:buChar char="•"/>
        <a:defRPr sz="2100">
          <a:solidFill>
            <a:schemeClr val="tx1"/>
          </a:solidFill>
          <a:latin typeface="+mn-lt"/>
        </a:defRPr>
      </a:lvl8pPr>
      <a:lvl9pPr marL="3617913" indent="-355600" algn="l" rtl="0" fontAlgn="base">
        <a:lnSpc>
          <a:spcPts val="2800"/>
        </a:lnSpc>
        <a:spcBef>
          <a:spcPct val="0"/>
        </a:spcBef>
        <a:spcAft>
          <a:spcPts val="1400"/>
        </a:spcAft>
        <a:buClr>
          <a:schemeClr val="tx1"/>
        </a:buClr>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4946" name="Rectangle 2"/>
          <p:cNvSpPr>
            <a:spLocks noChangeArrowheads="1"/>
          </p:cNvSpPr>
          <p:nvPr/>
        </p:nvSpPr>
        <p:spPr bwMode="auto">
          <a:xfrm>
            <a:off x="179388" y="6499225"/>
            <a:ext cx="8774112" cy="3603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4947" name="Rectangle 3"/>
          <p:cNvSpPr>
            <a:spLocks noGrp="1" noChangeArrowheads="1"/>
          </p:cNvSpPr>
          <p:nvPr>
            <p:ph type="title"/>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594948" name="Rectangle 4"/>
          <p:cNvSpPr>
            <a:spLocks noGrp="1" noChangeArrowheads="1"/>
          </p:cNvSpPr>
          <p:nvPr>
            <p:ph type="dt" sz="half" idx="2"/>
          </p:nvPr>
        </p:nvSpPr>
        <p:spPr bwMode="auto">
          <a:xfrm>
            <a:off x="6659563" y="6538913"/>
            <a:ext cx="14859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8E8C5C78-A6F7-470A-A923-FCABC010BDA3}" type="datetime1">
              <a:rPr lang="en-GB"/>
              <a:pPr/>
              <a:t>04/03/16</a:t>
            </a:fld>
            <a:endParaRPr lang="en-GB"/>
          </a:p>
        </p:txBody>
      </p:sp>
      <p:sp>
        <p:nvSpPr>
          <p:cNvPr id="594949" name="Rectangle 5"/>
          <p:cNvSpPr>
            <a:spLocks noGrp="1" noChangeArrowheads="1"/>
          </p:cNvSpPr>
          <p:nvPr>
            <p:ph type="ftr" sz="quarter" idx="3"/>
          </p:nvPr>
        </p:nvSpPr>
        <p:spPr bwMode="auto">
          <a:xfrm>
            <a:off x="468313" y="6538913"/>
            <a:ext cx="59737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defRPr sz="1200">
                <a:solidFill>
                  <a:schemeClr val="bg1"/>
                </a:solidFill>
              </a:defRPr>
            </a:lvl1pPr>
          </a:lstStyle>
          <a:p>
            <a:r>
              <a:rPr lang="en-GB"/>
              <a:t>www.britishcouncil.org</a:t>
            </a:r>
          </a:p>
        </p:txBody>
      </p:sp>
      <p:sp>
        <p:nvSpPr>
          <p:cNvPr id="594950" name="Rectangle 6"/>
          <p:cNvSpPr>
            <a:spLocks noGrp="1" noChangeArrowheads="1"/>
          </p:cNvSpPr>
          <p:nvPr>
            <p:ph type="sldNum" sz="quarter" idx="4"/>
          </p:nvPr>
        </p:nvSpPr>
        <p:spPr bwMode="auto">
          <a:xfrm>
            <a:off x="8243888" y="6538913"/>
            <a:ext cx="4429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87C29B79-25EC-437D-BCCC-F9020407631B}" type="slidenum">
              <a:rPr lang="en-GB"/>
              <a:pPr/>
              <a:t>‹#›</a:t>
            </a:fld>
            <a:endParaRPr lang="en-GB"/>
          </a:p>
        </p:txBody>
      </p:sp>
      <p:sp>
        <p:nvSpPr>
          <p:cNvPr id="594951" name="Rectangle 7"/>
          <p:cNvSpPr>
            <a:spLocks noGrp="1" noChangeArrowheads="1"/>
          </p:cNvSpPr>
          <p:nvPr>
            <p:ph type="body" idx="1"/>
          </p:nvPr>
        </p:nvSpPr>
        <p:spPr bwMode="auto">
          <a:xfrm>
            <a:off x="457200" y="858838"/>
            <a:ext cx="8229600"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53"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rtl="0" fontAlgn="base">
        <a:lnSpc>
          <a:spcPts val="5000"/>
        </a:lnSpc>
        <a:spcBef>
          <a:spcPct val="0"/>
        </a:spcBef>
        <a:spcAft>
          <a:spcPct val="0"/>
        </a:spcAft>
        <a:defRPr sz="2800" b="1">
          <a:solidFill>
            <a:schemeClr val="tx2"/>
          </a:solidFill>
          <a:latin typeface="+mj-lt"/>
          <a:ea typeface="+mj-ea"/>
          <a:cs typeface="+mj-cs"/>
        </a:defRPr>
      </a:lvl1pPr>
      <a:lvl2pPr algn="l" rtl="0" fontAlgn="base">
        <a:lnSpc>
          <a:spcPts val="5000"/>
        </a:lnSpc>
        <a:spcBef>
          <a:spcPct val="0"/>
        </a:spcBef>
        <a:spcAft>
          <a:spcPct val="0"/>
        </a:spcAft>
        <a:defRPr sz="2800" b="1">
          <a:solidFill>
            <a:schemeClr val="tx2"/>
          </a:solidFill>
          <a:latin typeface="Arial" charset="0"/>
        </a:defRPr>
      </a:lvl2pPr>
      <a:lvl3pPr algn="l" rtl="0" fontAlgn="base">
        <a:lnSpc>
          <a:spcPts val="5000"/>
        </a:lnSpc>
        <a:spcBef>
          <a:spcPct val="0"/>
        </a:spcBef>
        <a:spcAft>
          <a:spcPct val="0"/>
        </a:spcAft>
        <a:defRPr sz="2800" b="1">
          <a:solidFill>
            <a:schemeClr val="tx2"/>
          </a:solidFill>
          <a:latin typeface="Arial" charset="0"/>
        </a:defRPr>
      </a:lvl3pPr>
      <a:lvl4pPr algn="l" rtl="0" fontAlgn="base">
        <a:lnSpc>
          <a:spcPts val="5000"/>
        </a:lnSpc>
        <a:spcBef>
          <a:spcPct val="0"/>
        </a:spcBef>
        <a:spcAft>
          <a:spcPct val="0"/>
        </a:spcAft>
        <a:defRPr sz="2800" b="1">
          <a:solidFill>
            <a:schemeClr val="tx2"/>
          </a:solidFill>
          <a:latin typeface="Arial" charset="0"/>
        </a:defRPr>
      </a:lvl4pPr>
      <a:lvl5pPr algn="l" rtl="0" fontAlgn="base">
        <a:lnSpc>
          <a:spcPts val="5000"/>
        </a:lnSpc>
        <a:spcBef>
          <a:spcPct val="0"/>
        </a:spcBef>
        <a:spcAft>
          <a:spcPct val="0"/>
        </a:spcAft>
        <a:defRPr sz="2800" b="1">
          <a:solidFill>
            <a:schemeClr val="tx2"/>
          </a:solidFill>
          <a:latin typeface="Arial" charset="0"/>
        </a:defRPr>
      </a:lvl5pPr>
      <a:lvl6pPr marL="457200" algn="l" rtl="0" fontAlgn="base">
        <a:lnSpc>
          <a:spcPts val="5000"/>
        </a:lnSpc>
        <a:spcBef>
          <a:spcPct val="0"/>
        </a:spcBef>
        <a:spcAft>
          <a:spcPct val="0"/>
        </a:spcAft>
        <a:defRPr sz="2800" b="1">
          <a:solidFill>
            <a:schemeClr val="tx2"/>
          </a:solidFill>
          <a:latin typeface="Arial" charset="0"/>
        </a:defRPr>
      </a:lvl6pPr>
      <a:lvl7pPr marL="914400" algn="l" rtl="0" fontAlgn="base">
        <a:lnSpc>
          <a:spcPts val="5000"/>
        </a:lnSpc>
        <a:spcBef>
          <a:spcPct val="0"/>
        </a:spcBef>
        <a:spcAft>
          <a:spcPct val="0"/>
        </a:spcAft>
        <a:defRPr sz="2800" b="1">
          <a:solidFill>
            <a:schemeClr val="tx2"/>
          </a:solidFill>
          <a:latin typeface="Arial" charset="0"/>
        </a:defRPr>
      </a:lvl7pPr>
      <a:lvl8pPr marL="1371600" algn="l" rtl="0" fontAlgn="base">
        <a:lnSpc>
          <a:spcPts val="5000"/>
        </a:lnSpc>
        <a:spcBef>
          <a:spcPct val="0"/>
        </a:spcBef>
        <a:spcAft>
          <a:spcPct val="0"/>
        </a:spcAft>
        <a:defRPr sz="2800" b="1">
          <a:solidFill>
            <a:schemeClr val="tx2"/>
          </a:solidFill>
          <a:latin typeface="Arial" charset="0"/>
        </a:defRPr>
      </a:lvl8pPr>
      <a:lvl9pPr marL="1828800" algn="l" rtl="0" fontAlgn="base">
        <a:lnSpc>
          <a:spcPts val="5000"/>
        </a:lnSpc>
        <a:spcBef>
          <a:spcPct val="0"/>
        </a:spcBef>
        <a:spcAft>
          <a:spcPct val="0"/>
        </a:spcAft>
        <a:defRPr sz="2800" b="1">
          <a:solidFill>
            <a:schemeClr val="tx2"/>
          </a:solidFill>
          <a:latin typeface="Arial" charset="0"/>
        </a:defRPr>
      </a:lvl9pPr>
    </p:titleStyle>
    <p:bodyStyle>
      <a:lvl1pPr marL="349250" indent="-3492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ea typeface="+mn-ea"/>
          <a:cs typeface="+mn-cs"/>
        </a:defRPr>
      </a:lvl1pPr>
      <a:lvl2pPr marL="712788"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2pPr>
      <a:lvl3pPr marL="1062038" indent="-347663"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3pPr>
      <a:lvl4pPr marL="1425575"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4pPr>
      <a:lvl5pPr marL="1789113"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5pPr>
      <a:lvl6pPr marL="2246313"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6pPr>
      <a:lvl7pPr marL="2703513"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7pPr>
      <a:lvl8pPr marL="3160713"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8pPr>
      <a:lvl9pPr marL="3617913"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2835" name="Rectangle 3"/>
          <p:cNvSpPr>
            <a:spLocks noGrp="1" noChangeArrowheads="1"/>
          </p:cNvSpPr>
          <p:nvPr>
            <p:ph type="title"/>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632836" name="Rectangle 4"/>
          <p:cNvSpPr>
            <a:spLocks noGrp="1" noChangeArrowheads="1"/>
          </p:cNvSpPr>
          <p:nvPr>
            <p:ph type="body" idx="1"/>
          </p:nvPr>
        </p:nvSpPr>
        <p:spPr bwMode="auto">
          <a:xfrm>
            <a:off x="457200" y="858838"/>
            <a:ext cx="8229600" cy="566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p:txBody>
      </p:sp>
    </p:spTree>
    <p:extLst>
      <p:ext uri="{BB962C8B-B14F-4D97-AF65-F5344CB8AC3E}">
        <p14:creationId xmlns:p14="http://schemas.microsoft.com/office/powerpoint/2010/main" val="1812214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fontAlgn="base">
        <a:lnSpc>
          <a:spcPts val="5000"/>
        </a:lnSpc>
        <a:spcBef>
          <a:spcPct val="0"/>
        </a:spcBef>
        <a:spcAft>
          <a:spcPct val="0"/>
        </a:spcAft>
        <a:defRPr sz="2800" b="1">
          <a:solidFill>
            <a:schemeClr val="tx2"/>
          </a:solidFill>
          <a:latin typeface="+mj-lt"/>
          <a:ea typeface="+mj-ea"/>
          <a:cs typeface="+mj-cs"/>
        </a:defRPr>
      </a:lvl1pPr>
      <a:lvl2pPr algn="l" rtl="0" fontAlgn="base">
        <a:lnSpc>
          <a:spcPts val="5000"/>
        </a:lnSpc>
        <a:spcBef>
          <a:spcPct val="0"/>
        </a:spcBef>
        <a:spcAft>
          <a:spcPct val="0"/>
        </a:spcAft>
        <a:defRPr sz="2800" b="1">
          <a:solidFill>
            <a:schemeClr val="tx2"/>
          </a:solidFill>
          <a:latin typeface="Arial" charset="0"/>
          <a:ea typeface="ＭＳ Ｐゴシック" charset="0"/>
        </a:defRPr>
      </a:lvl2pPr>
      <a:lvl3pPr algn="l" rtl="0" fontAlgn="base">
        <a:lnSpc>
          <a:spcPts val="5000"/>
        </a:lnSpc>
        <a:spcBef>
          <a:spcPct val="0"/>
        </a:spcBef>
        <a:spcAft>
          <a:spcPct val="0"/>
        </a:spcAft>
        <a:defRPr sz="2800" b="1">
          <a:solidFill>
            <a:schemeClr val="tx2"/>
          </a:solidFill>
          <a:latin typeface="Arial" charset="0"/>
          <a:ea typeface="ＭＳ Ｐゴシック" charset="0"/>
        </a:defRPr>
      </a:lvl3pPr>
      <a:lvl4pPr algn="l" rtl="0" fontAlgn="base">
        <a:lnSpc>
          <a:spcPts val="5000"/>
        </a:lnSpc>
        <a:spcBef>
          <a:spcPct val="0"/>
        </a:spcBef>
        <a:spcAft>
          <a:spcPct val="0"/>
        </a:spcAft>
        <a:defRPr sz="2800" b="1">
          <a:solidFill>
            <a:schemeClr val="tx2"/>
          </a:solidFill>
          <a:latin typeface="Arial" charset="0"/>
          <a:ea typeface="ＭＳ Ｐゴシック" charset="0"/>
        </a:defRPr>
      </a:lvl4pPr>
      <a:lvl5pPr algn="l" rtl="0" fontAlgn="base">
        <a:lnSpc>
          <a:spcPts val="5000"/>
        </a:lnSpc>
        <a:spcBef>
          <a:spcPct val="0"/>
        </a:spcBef>
        <a:spcAft>
          <a:spcPct val="0"/>
        </a:spcAft>
        <a:defRPr sz="2800" b="1">
          <a:solidFill>
            <a:schemeClr val="tx2"/>
          </a:solidFill>
          <a:latin typeface="Arial" charset="0"/>
          <a:ea typeface="ＭＳ Ｐゴシック" charset="0"/>
        </a:defRPr>
      </a:lvl5pPr>
      <a:lvl6pPr marL="457200" algn="l" rtl="0" fontAlgn="base">
        <a:lnSpc>
          <a:spcPts val="5000"/>
        </a:lnSpc>
        <a:spcBef>
          <a:spcPct val="0"/>
        </a:spcBef>
        <a:spcAft>
          <a:spcPct val="0"/>
        </a:spcAft>
        <a:defRPr sz="2800" b="1">
          <a:solidFill>
            <a:schemeClr val="tx2"/>
          </a:solidFill>
          <a:latin typeface="Arial" charset="0"/>
          <a:ea typeface="ＭＳ Ｐゴシック" charset="0"/>
        </a:defRPr>
      </a:lvl6pPr>
      <a:lvl7pPr marL="914400" algn="l" rtl="0" fontAlgn="base">
        <a:lnSpc>
          <a:spcPts val="5000"/>
        </a:lnSpc>
        <a:spcBef>
          <a:spcPct val="0"/>
        </a:spcBef>
        <a:spcAft>
          <a:spcPct val="0"/>
        </a:spcAft>
        <a:defRPr sz="2800" b="1">
          <a:solidFill>
            <a:schemeClr val="tx2"/>
          </a:solidFill>
          <a:latin typeface="Arial" charset="0"/>
          <a:ea typeface="ＭＳ Ｐゴシック" charset="0"/>
        </a:defRPr>
      </a:lvl7pPr>
      <a:lvl8pPr marL="1371600" algn="l" rtl="0" fontAlgn="base">
        <a:lnSpc>
          <a:spcPts val="5000"/>
        </a:lnSpc>
        <a:spcBef>
          <a:spcPct val="0"/>
        </a:spcBef>
        <a:spcAft>
          <a:spcPct val="0"/>
        </a:spcAft>
        <a:defRPr sz="2800" b="1">
          <a:solidFill>
            <a:schemeClr val="tx2"/>
          </a:solidFill>
          <a:latin typeface="Arial" charset="0"/>
          <a:ea typeface="ＭＳ Ｐゴシック" charset="0"/>
        </a:defRPr>
      </a:lvl8pPr>
      <a:lvl9pPr marL="1828800" algn="l" rtl="0" fontAlgn="base">
        <a:lnSpc>
          <a:spcPts val="5000"/>
        </a:lnSpc>
        <a:spcBef>
          <a:spcPct val="0"/>
        </a:spcBef>
        <a:spcAft>
          <a:spcPct val="0"/>
        </a:spcAft>
        <a:defRPr sz="2800" b="1">
          <a:solidFill>
            <a:schemeClr val="tx2"/>
          </a:solidFill>
          <a:latin typeface="Arial" charset="0"/>
          <a:ea typeface="ＭＳ Ｐゴシック" charset="0"/>
        </a:defRPr>
      </a:lvl9pPr>
    </p:titleStyle>
    <p:bodyStyle>
      <a:lvl1pPr algn="l" rtl="0" fontAlgn="base">
        <a:lnSpc>
          <a:spcPts val="2800"/>
        </a:lnSpc>
        <a:spcBef>
          <a:spcPct val="0"/>
        </a:spcBef>
        <a:spcAft>
          <a:spcPts val="1400"/>
        </a:spcAft>
        <a:defRPr sz="2100">
          <a:solidFill>
            <a:schemeClr val="tx1"/>
          </a:solidFill>
          <a:latin typeface="+mn-lt"/>
          <a:ea typeface="+mn-ea"/>
          <a:cs typeface="+mn-cs"/>
        </a:defRPr>
      </a:lvl1pPr>
      <a:lvl2pPr marL="803275" indent="4763" algn="l" rtl="0" fontAlgn="base">
        <a:lnSpc>
          <a:spcPts val="2800"/>
        </a:lnSpc>
        <a:spcBef>
          <a:spcPct val="0"/>
        </a:spcBef>
        <a:spcAft>
          <a:spcPct val="0"/>
        </a:spcAft>
        <a:defRPr sz="2100">
          <a:solidFill>
            <a:schemeClr val="tx1"/>
          </a:solidFill>
          <a:latin typeface="+mn-lt"/>
          <a:ea typeface="+mn-ea"/>
        </a:defRPr>
      </a:lvl2pPr>
      <a:lvl3pPr marL="1697038" indent="-358775" algn="l" rtl="0" fontAlgn="base">
        <a:lnSpc>
          <a:spcPts val="2800"/>
        </a:lnSpc>
        <a:spcBef>
          <a:spcPct val="0"/>
        </a:spcBef>
        <a:spcAft>
          <a:spcPct val="0"/>
        </a:spcAft>
        <a:defRPr sz="2100">
          <a:solidFill>
            <a:schemeClr val="tx1"/>
          </a:solidFill>
          <a:latin typeface="+mn-lt"/>
          <a:ea typeface="+mn-ea"/>
        </a:defRPr>
      </a:lvl3pPr>
      <a:lvl4pPr marL="2225675" indent="-349250" algn="l" rtl="0" fontAlgn="base">
        <a:lnSpc>
          <a:spcPts val="2800"/>
        </a:lnSpc>
        <a:spcBef>
          <a:spcPct val="0"/>
        </a:spcBef>
        <a:spcAft>
          <a:spcPct val="0"/>
        </a:spcAft>
        <a:defRPr sz="2100">
          <a:solidFill>
            <a:schemeClr val="tx1"/>
          </a:solidFill>
          <a:latin typeface="+mn-lt"/>
          <a:ea typeface="+mn-ea"/>
        </a:defRPr>
      </a:lvl4pPr>
      <a:lvl5pPr marL="2770188" indent="-365125" algn="l" rtl="0" fontAlgn="base">
        <a:lnSpc>
          <a:spcPts val="2800"/>
        </a:lnSpc>
        <a:spcBef>
          <a:spcPct val="0"/>
        </a:spcBef>
        <a:spcAft>
          <a:spcPct val="0"/>
        </a:spcAft>
        <a:defRPr sz="2100">
          <a:solidFill>
            <a:schemeClr val="tx1"/>
          </a:solidFill>
          <a:latin typeface="+mn-lt"/>
          <a:ea typeface="+mn-ea"/>
        </a:defRPr>
      </a:lvl5pPr>
      <a:lvl6pPr marL="3227388" indent="-365125" algn="l" rtl="0" fontAlgn="base">
        <a:lnSpc>
          <a:spcPts val="2800"/>
        </a:lnSpc>
        <a:spcBef>
          <a:spcPct val="0"/>
        </a:spcBef>
        <a:spcAft>
          <a:spcPct val="0"/>
        </a:spcAft>
        <a:defRPr sz="2100">
          <a:solidFill>
            <a:schemeClr val="tx1"/>
          </a:solidFill>
          <a:latin typeface="+mn-lt"/>
          <a:ea typeface="+mn-ea"/>
        </a:defRPr>
      </a:lvl6pPr>
      <a:lvl7pPr marL="3684588" indent="-365125" algn="l" rtl="0" fontAlgn="base">
        <a:lnSpc>
          <a:spcPts val="2800"/>
        </a:lnSpc>
        <a:spcBef>
          <a:spcPct val="0"/>
        </a:spcBef>
        <a:spcAft>
          <a:spcPct val="0"/>
        </a:spcAft>
        <a:defRPr sz="2100">
          <a:solidFill>
            <a:schemeClr val="tx1"/>
          </a:solidFill>
          <a:latin typeface="+mn-lt"/>
          <a:ea typeface="+mn-ea"/>
        </a:defRPr>
      </a:lvl7pPr>
      <a:lvl8pPr marL="4141788" indent="-365125" algn="l" rtl="0" fontAlgn="base">
        <a:lnSpc>
          <a:spcPts val="2800"/>
        </a:lnSpc>
        <a:spcBef>
          <a:spcPct val="0"/>
        </a:spcBef>
        <a:spcAft>
          <a:spcPct val="0"/>
        </a:spcAft>
        <a:defRPr sz="2100">
          <a:solidFill>
            <a:schemeClr val="tx1"/>
          </a:solidFill>
          <a:latin typeface="+mn-lt"/>
          <a:ea typeface="+mn-ea"/>
        </a:defRPr>
      </a:lvl8pPr>
      <a:lvl9pPr marL="4598988" indent="-365125" algn="l" rtl="0" fontAlgn="base">
        <a:lnSpc>
          <a:spcPts val="2800"/>
        </a:lnSpc>
        <a:spcBef>
          <a:spcPct val="0"/>
        </a:spcBef>
        <a:spcAft>
          <a:spcPct val="0"/>
        </a:spcAft>
        <a:defRPr sz="21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324594"/>
            <a:ext cx="8424000" cy="396000"/>
          </a:xfrm>
          <a:prstGeom prst="rect">
            <a:avLst/>
          </a:prstGeom>
          <a:ln w="12700">
            <a:solidFill>
              <a:srgbClr val="1EAEE5"/>
            </a:solidFill>
          </a:ln>
        </p:spPr>
        <p:txBody>
          <a:bodyPr vert="horz" lIns="108000" tIns="108000" rIns="108000" bIns="108000" rtlCol="0" anchor="ctr"/>
          <a:lstStyle>
            <a:lvl1pPr algn="l">
              <a:defRPr sz="1100" b="0" i="0">
                <a:solidFill>
                  <a:srgbClr val="1EAEE5"/>
                </a:solidFill>
                <a:latin typeface="Arial"/>
                <a:cs typeface="British Council Sans"/>
              </a:defRPr>
            </a:lvl1pPr>
          </a:lstStyle>
          <a:p>
            <a:pPr fontAlgn="auto">
              <a:spcBef>
                <a:spcPts val="0"/>
              </a:spcBef>
              <a:spcAft>
                <a:spcPts val="0"/>
              </a:spcAft>
            </a:pPr>
            <a:r>
              <a:rPr lang="en-GB" smtClean="0"/>
              <a:t>www.britishcouncil.org</a:t>
            </a:r>
            <a:endParaRPr lang="en-GB" dirty="0"/>
          </a:p>
        </p:txBody>
      </p:sp>
      <p:sp>
        <p:nvSpPr>
          <p:cNvPr id="2" name="Title Placeholder 1"/>
          <p:cNvSpPr>
            <a:spLocks noGrp="1"/>
          </p:cNvSpPr>
          <p:nvPr>
            <p:ph type="title"/>
          </p:nvPr>
        </p:nvSpPr>
        <p:spPr>
          <a:xfrm>
            <a:off x="359999" y="360000"/>
            <a:ext cx="8424000" cy="579303"/>
          </a:xfrm>
          <a:prstGeom prst="rect">
            <a:avLst/>
          </a:prstGeom>
          <a:ln w="12700">
            <a:solidFill>
              <a:srgbClr val="1EAEE5"/>
            </a:solidFill>
          </a:ln>
        </p:spPr>
        <p:txBody>
          <a:bodyPr vert="horz" lIns="108000" tIns="108000" rIns="108000" bIns="7200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467999" y="1566001"/>
            <a:ext cx="82080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Box 3"/>
          <p:cNvSpPr txBox="1"/>
          <p:nvPr/>
        </p:nvSpPr>
        <p:spPr>
          <a:xfrm>
            <a:off x="508000" y="990600"/>
            <a:ext cx="3403600" cy="369332"/>
          </a:xfrm>
          <a:prstGeom prst="rect">
            <a:avLst/>
          </a:prstGeom>
          <a:noFill/>
        </p:spPr>
        <p:txBody>
          <a:bodyPr wrap="square" rtlCol="0">
            <a:spAutoFit/>
          </a:bodyPr>
          <a:lstStyle/>
          <a:p>
            <a:pPr fontAlgn="auto">
              <a:spcBef>
                <a:spcPts val="0"/>
              </a:spcBef>
              <a:spcAft>
                <a:spcPts val="0"/>
              </a:spcAft>
            </a:pPr>
            <a:endParaRPr lang="en-US" sz="1800" dirty="0">
              <a:solidFill>
                <a:prstClr val="black"/>
              </a:solidFill>
              <a:latin typeface="Arial"/>
            </a:endParaRPr>
          </a:p>
        </p:txBody>
      </p:sp>
      <p:sp>
        <p:nvSpPr>
          <p:cNvPr id="6"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1EAEE5"/>
                </a:solidFill>
                <a:latin typeface="Arial"/>
                <a:cs typeface="British Council Sans"/>
              </a:defRPr>
            </a:lvl1pPr>
          </a:lstStyle>
          <a:p>
            <a:pPr fontAlgn="auto">
              <a:spcBef>
                <a:spcPts val="0"/>
              </a:spcBef>
              <a:spcAft>
                <a:spcPts val="0"/>
              </a:spcAft>
            </a:pPr>
            <a:fld id="{A1049D63-565D-48E4-9173-0B172111DC54}" type="slidenum">
              <a:rPr lang="en-GB" smtClean="0"/>
              <a:pPr fontAlgn="auto">
                <a:spcBef>
                  <a:spcPts val="0"/>
                </a:spcBef>
                <a:spcAft>
                  <a:spcPts val="0"/>
                </a:spcAft>
              </a:pPr>
              <a:t>‹#›</a:t>
            </a:fld>
            <a:endParaRPr lang="en-GB" dirty="0"/>
          </a:p>
        </p:txBody>
      </p:sp>
    </p:spTree>
    <p:extLst>
      <p:ext uri="{BB962C8B-B14F-4D97-AF65-F5344CB8AC3E}">
        <p14:creationId xmlns:p14="http://schemas.microsoft.com/office/powerpoint/2010/main" val="286822615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iming>
    <p:tnLst>
      <p:par>
        <p:cTn xmlns:p14="http://schemas.microsoft.com/office/powerpoint/2010/main" id="1" dur="indefinite" restart="never" nodeType="tmRoot"/>
      </p:par>
    </p:tnLst>
  </p:timing>
  <p:hf hdr="0" dt="0"/>
  <p:txStyles>
    <p:titleStyle>
      <a:lvl1pPr algn="l" defTabSz="685800" rtl="0" eaLnBrk="1" latinLnBrk="0" hangingPunct="1">
        <a:lnSpc>
          <a:spcPts val="3000"/>
        </a:lnSpc>
        <a:spcBef>
          <a:spcPct val="0"/>
        </a:spcBef>
        <a:buNone/>
        <a:defRPr sz="3000" b="0" i="0" kern="1200" cap="all" baseline="0">
          <a:solidFill>
            <a:srgbClr val="1EAEE5"/>
          </a:solidFill>
          <a:latin typeface="Arial Black"/>
          <a:ea typeface="+mj-ea"/>
          <a:cs typeface="British Council Sans Black"/>
        </a:defRPr>
      </a:lvl1pPr>
    </p:titleStyle>
    <p:bodyStyle>
      <a:lvl1pPr marL="1714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1pPr>
      <a:lvl2pPr marL="5143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2pPr>
      <a:lvl3pPr marL="8572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3pPr>
      <a:lvl4pPr marL="12001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4pPr>
      <a:lvl5pPr marL="15430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915" userDrawn="1">
          <p15:clr>
            <a:srgbClr val="F26B43"/>
          </p15:clr>
        </p15:guide>
        <p15:guide id="2" pos="317" userDrawn="1">
          <p15:clr>
            <a:srgbClr val="F26B43"/>
          </p15:clr>
        </p15:guide>
        <p15:guide id="3" pos="5443" userDrawn="1">
          <p15:clr>
            <a:srgbClr val="F26B43"/>
          </p15:clr>
        </p15:guide>
        <p15:guide id="4" orient="horz" pos="640" userDrawn="1">
          <p15:clr>
            <a:srgbClr val="F26B43"/>
          </p15:clr>
        </p15:guide>
        <p15:guide id="5" pos="288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324594"/>
            <a:ext cx="8424000" cy="396000"/>
          </a:xfrm>
          <a:prstGeom prst="rect">
            <a:avLst/>
          </a:prstGeom>
          <a:ln w="12700">
            <a:solidFill>
              <a:srgbClr val="1EAEE5"/>
            </a:solidFill>
          </a:ln>
        </p:spPr>
        <p:txBody>
          <a:bodyPr vert="horz" lIns="108000" tIns="108000" rIns="108000" bIns="108000" rtlCol="0" anchor="ctr"/>
          <a:lstStyle>
            <a:lvl1pPr algn="l">
              <a:defRPr sz="1100" b="0" i="0">
                <a:solidFill>
                  <a:srgbClr val="1EAEE5"/>
                </a:solidFill>
                <a:latin typeface="Arial"/>
                <a:cs typeface="British Council Sans"/>
              </a:defRPr>
            </a:lvl1pPr>
          </a:lstStyle>
          <a:p>
            <a:pPr fontAlgn="auto">
              <a:spcBef>
                <a:spcPts val="0"/>
              </a:spcBef>
              <a:spcAft>
                <a:spcPts val="0"/>
              </a:spcAft>
            </a:pPr>
            <a:r>
              <a:rPr lang="en-GB" smtClean="0"/>
              <a:t>www.britishcouncil.org</a:t>
            </a:r>
            <a:endParaRPr lang="en-GB" dirty="0"/>
          </a:p>
        </p:txBody>
      </p:sp>
      <p:sp>
        <p:nvSpPr>
          <p:cNvPr id="2" name="Title Placeholder 1"/>
          <p:cNvSpPr>
            <a:spLocks noGrp="1"/>
          </p:cNvSpPr>
          <p:nvPr>
            <p:ph type="title"/>
          </p:nvPr>
        </p:nvSpPr>
        <p:spPr>
          <a:xfrm>
            <a:off x="359999" y="360000"/>
            <a:ext cx="8424000" cy="579303"/>
          </a:xfrm>
          <a:prstGeom prst="rect">
            <a:avLst/>
          </a:prstGeom>
          <a:ln w="12700">
            <a:solidFill>
              <a:srgbClr val="1EAEE5"/>
            </a:solidFill>
          </a:ln>
        </p:spPr>
        <p:txBody>
          <a:bodyPr vert="horz" lIns="108000" tIns="108000" rIns="108000" bIns="7200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467999" y="1566001"/>
            <a:ext cx="82080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Box 3"/>
          <p:cNvSpPr txBox="1"/>
          <p:nvPr/>
        </p:nvSpPr>
        <p:spPr>
          <a:xfrm>
            <a:off x="508000" y="990600"/>
            <a:ext cx="3403600" cy="369332"/>
          </a:xfrm>
          <a:prstGeom prst="rect">
            <a:avLst/>
          </a:prstGeom>
          <a:noFill/>
        </p:spPr>
        <p:txBody>
          <a:bodyPr wrap="square" rtlCol="0">
            <a:spAutoFit/>
          </a:bodyPr>
          <a:lstStyle/>
          <a:p>
            <a:pPr fontAlgn="auto">
              <a:spcBef>
                <a:spcPts val="0"/>
              </a:spcBef>
              <a:spcAft>
                <a:spcPts val="0"/>
              </a:spcAft>
            </a:pPr>
            <a:endParaRPr lang="en-US" sz="1800" dirty="0">
              <a:solidFill>
                <a:prstClr val="black"/>
              </a:solidFill>
              <a:latin typeface="Arial"/>
            </a:endParaRPr>
          </a:p>
        </p:txBody>
      </p:sp>
      <p:sp>
        <p:nvSpPr>
          <p:cNvPr id="6"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1EAEE5"/>
                </a:solidFill>
                <a:latin typeface="Arial"/>
                <a:cs typeface="British Council Sans"/>
              </a:defRPr>
            </a:lvl1pPr>
          </a:lstStyle>
          <a:p>
            <a:pPr fontAlgn="auto">
              <a:spcBef>
                <a:spcPts val="0"/>
              </a:spcBef>
              <a:spcAft>
                <a:spcPts val="0"/>
              </a:spcAft>
            </a:pPr>
            <a:fld id="{A1049D63-565D-48E4-9173-0B172111DC54}" type="slidenum">
              <a:rPr lang="en-GB" smtClean="0"/>
              <a:pPr fontAlgn="auto">
                <a:spcBef>
                  <a:spcPts val="0"/>
                </a:spcBef>
                <a:spcAft>
                  <a:spcPts val="0"/>
                </a:spcAft>
              </a:pPr>
              <a:t>‹#›</a:t>
            </a:fld>
            <a:endParaRPr lang="en-GB" dirty="0"/>
          </a:p>
        </p:txBody>
      </p:sp>
    </p:spTree>
    <p:extLst>
      <p:ext uri="{BB962C8B-B14F-4D97-AF65-F5344CB8AC3E}">
        <p14:creationId xmlns:p14="http://schemas.microsoft.com/office/powerpoint/2010/main" val="308431605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iming>
    <p:tnLst>
      <p:par>
        <p:cTn xmlns:p14="http://schemas.microsoft.com/office/powerpoint/2010/main" id="1" dur="indefinite" restart="never" nodeType="tmRoot"/>
      </p:par>
    </p:tnLst>
  </p:timing>
  <p:hf hdr="0" dt="0"/>
  <p:txStyles>
    <p:titleStyle>
      <a:lvl1pPr algn="l" defTabSz="685800" rtl="0" eaLnBrk="1" latinLnBrk="0" hangingPunct="1">
        <a:lnSpc>
          <a:spcPts val="3000"/>
        </a:lnSpc>
        <a:spcBef>
          <a:spcPct val="0"/>
        </a:spcBef>
        <a:buNone/>
        <a:defRPr sz="3000" b="0" i="0" kern="1200" cap="all" baseline="0">
          <a:solidFill>
            <a:srgbClr val="1EAEE5"/>
          </a:solidFill>
          <a:latin typeface="Arial Black"/>
          <a:ea typeface="+mj-ea"/>
          <a:cs typeface="British Council Sans Black"/>
        </a:defRPr>
      </a:lvl1pPr>
    </p:titleStyle>
    <p:bodyStyle>
      <a:lvl1pPr marL="1714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1pPr>
      <a:lvl2pPr marL="5143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2pPr>
      <a:lvl3pPr marL="8572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3pPr>
      <a:lvl4pPr marL="12001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4pPr>
      <a:lvl5pPr marL="15430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915" userDrawn="1">
          <p15:clr>
            <a:srgbClr val="F26B43"/>
          </p15:clr>
        </p15:guide>
        <p15:guide id="2" pos="317" userDrawn="1">
          <p15:clr>
            <a:srgbClr val="F26B43"/>
          </p15:clr>
        </p15:guide>
        <p15:guide id="3" pos="5443" userDrawn="1">
          <p15:clr>
            <a:srgbClr val="F26B43"/>
          </p15:clr>
        </p15:guide>
        <p15:guide id="4" orient="horz" pos="640" userDrawn="1">
          <p15:clr>
            <a:srgbClr val="F26B43"/>
          </p15:clr>
        </p15:guide>
        <p15:guide id="5"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6.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schoolsonline.britishcouncil.org/about-schools-online/about-programmes/french-exchange/lefevre" TargetMode="External"/><Relationship Id="rId4" Type="http://schemas.openxmlformats.org/officeDocument/2006/relationships/hyperlink" Target="https://schoolsonline.britishcouncil.org/programmes-and-funding/charles-de-gaulle" TargetMode="External"/><Relationship Id="rId5" Type="http://schemas.openxmlformats.org/officeDocument/2006/relationships/hyperlink" Target="mailto:Satya.Roberts@britishcouncil.org" TargetMode="External"/><Relationship Id="rId1" Type="http://schemas.openxmlformats.org/officeDocument/2006/relationships/slideLayout" Target="../slideLayouts/slideLayout6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schoolsonline.britishcouncil.org/" TargetMode="External"/><Relationship Id="rId4" Type="http://schemas.openxmlformats.org/officeDocument/2006/relationships/hyperlink" Target="https://schoolsonline.britishcouncil.org/sign-up-to-schools-online-news" TargetMode="External"/><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6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6.xml"/><Relationship Id="rId3" Type="http://schemas.openxmlformats.org/officeDocument/2006/relationships/hyperlink" Target="mailto:Louise.Murray@britishcouncil.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hyperlink" Target="https://www.britishcouncil.org/study-work-create" TargetMode="External"/><Relationship Id="rId6"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hyperlink" Target="https://www.youtube.com/watch?v=HVd3ZmLlxFs&amp;list=UUpPo_0b7_nvXYBy6EbbMC5A&amp;index=61" TargetMode="External"/><Relationship Id="rId5" Type="http://schemas.openxmlformats.org/officeDocument/2006/relationships/image" Target="../media/image6.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6.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6.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6.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5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INTERNATIONAL OPPORTUNITIES THROUGH THE</a:t>
            </a:r>
            <a:br>
              <a:rPr lang="en-US" dirty="0" smtClean="0"/>
            </a:br>
            <a:r>
              <a:rPr lang="en-US" dirty="0" smtClean="0"/>
              <a:t>BRITISH COUNCIL</a:t>
            </a:r>
            <a:endParaRPr lang="en-US" dirty="0"/>
          </a:p>
        </p:txBody>
      </p:sp>
      <p:sp>
        <p:nvSpPr>
          <p:cNvPr id="4" name="Footer Placeholder 3"/>
          <p:cNvSpPr>
            <a:spLocks noGrp="1"/>
          </p:cNvSpPr>
          <p:nvPr>
            <p:ph type="ftr" sz="quarter" idx="3"/>
          </p:nvPr>
        </p:nvSpPr>
        <p:spPr>
          <a:xfrm>
            <a:off x="360000" y="6324594"/>
            <a:ext cx="8424000" cy="396000"/>
          </a:xfrm>
        </p:spPr>
        <p:txBody>
          <a:bodyPr/>
          <a:lstStyle/>
          <a:p>
            <a:r>
              <a:rPr lang="en-GB" smtClean="0">
                <a:solidFill>
                  <a:prstClr val="white"/>
                </a:solidFill>
              </a:rPr>
              <a:t>www.britishcouncil.org</a:t>
            </a:r>
            <a:endParaRPr lang="en-GB" dirty="0">
              <a:solidFill>
                <a:prstClr val="white"/>
              </a:solidFill>
            </a:endParaRPr>
          </a:p>
        </p:txBody>
      </p:sp>
    </p:spTree>
    <p:extLst>
      <p:ext uri="{BB962C8B-B14F-4D97-AF65-F5344CB8AC3E}">
        <p14:creationId xmlns:p14="http://schemas.microsoft.com/office/powerpoint/2010/main" val="20898950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WC creative.eps"/>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3809032" y="-1755576"/>
            <a:ext cx="6451600" cy="6413500"/>
          </a:xfrm>
          <a:prstGeom prst="rect">
            <a:avLst/>
          </a:prstGeom>
        </p:spPr>
      </p:pic>
      <p:sp>
        <p:nvSpPr>
          <p:cNvPr id="4" name="Title 3"/>
          <p:cNvSpPr>
            <a:spLocks noGrp="1"/>
          </p:cNvSpPr>
          <p:nvPr>
            <p:ph type="title"/>
          </p:nvPr>
        </p:nvSpPr>
        <p:spPr>
          <a:xfrm>
            <a:off x="539552" y="1484784"/>
            <a:ext cx="7056784" cy="720080"/>
          </a:xfrm>
        </p:spPr>
        <p:txBody>
          <a:bodyPr anchor="t">
            <a:normAutofit fontScale="90000"/>
          </a:bodyPr>
          <a:lstStyle/>
          <a:p>
            <a:pPr marL="8550" lvl="0" defTabSz="457200" fontAlgn="auto">
              <a:lnSpc>
                <a:spcPct val="100000"/>
              </a:lnSpc>
              <a:spcBef>
                <a:spcPct val="20000"/>
              </a:spcBef>
              <a:spcAft>
                <a:spcPts val="0"/>
              </a:spcAft>
            </a:pPr>
            <a:r>
              <a:rPr lang="en-US" sz="3600" dirty="0" smtClean="0">
                <a:solidFill>
                  <a:schemeClr val="bg1">
                    <a:lumMod val="50000"/>
                  </a:schemeClr>
                </a:solidFill>
                <a:latin typeface="British Council Sans"/>
                <a:cs typeface="British Council Sans"/>
              </a:rPr>
              <a:t/>
            </a:r>
            <a:br>
              <a:rPr lang="en-US" sz="3600" dirty="0" smtClean="0">
                <a:solidFill>
                  <a:schemeClr val="bg1">
                    <a:lumMod val="50000"/>
                  </a:schemeClr>
                </a:solidFill>
                <a:latin typeface="British Council Sans"/>
                <a:cs typeface="British Council Sans"/>
              </a:rPr>
            </a:br>
            <a:r>
              <a:rPr lang="en-US" sz="3600" dirty="0" smtClean="0">
                <a:solidFill>
                  <a:schemeClr val="bg1">
                    <a:lumMod val="50000"/>
                  </a:schemeClr>
                </a:solidFill>
                <a:latin typeface="British Council Sans"/>
                <a:cs typeface="British Council Sans"/>
              </a:rPr>
              <a:t/>
            </a:r>
            <a:br>
              <a:rPr lang="en-US" sz="3600" dirty="0" smtClean="0">
                <a:solidFill>
                  <a:schemeClr val="bg1">
                    <a:lumMod val="50000"/>
                  </a:schemeClr>
                </a:solidFill>
                <a:latin typeface="British Council Sans"/>
                <a:cs typeface="British Council Sans"/>
              </a:rPr>
            </a:br>
            <a:r>
              <a:rPr lang="en-GB" sz="1600" b="0" kern="1200" dirty="0">
                <a:solidFill>
                  <a:prstClr val="black"/>
                </a:solidFill>
                <a:latin typeface="British Council Sans" panose="020B0504020202020204" pitchFamily="34" charset="0"/>
                <a:ea typeface="+mn-ea"/>
                <a:cs typeface="Arial"/>
              </a:rPr>
              <a:t/>
            </a:r>
            <a:br>
              <a:rPr lang="en-GB" sz="1600" b="0" kern="1200" dirty="0">
                <a:solidFill>
                  <a:prstClr val="black"/>
                </a:solidFill>
                <a:latin typeface="British Council Sans" panose="020B0504020202020204" pitchFamily="34" charset="0"/>
                <a:ea typeface="+mn-ea"/>
                <a:cs typeface="Arial"/>
              </a:rPr>
            </a:br>
            <a:endParaRPr lang="en-US" sz="3600" dirty="0">
              <a:solidFill>
                <a:schemeClr val="bg1">
                  <a:lumMod val="50000"/>
                </a:schemeClr>
              </a:solidFill>
              <a:latin typeface="British Council Sans"/>
              <a:cs typeface="British Council Sans"/>
            </a:endParaRPr>
          </a:p>
        </p:txBody>
      </p:sp>
      <p:sp>
        <p:nvSpPr>
          <p:cNvPr id="9" name="TextBox 8"/>
          <p:cNvSpPr txBox="1"/>
          <p:nvPr/>
        </p:nvSpPr>
        <p:spPr>
          <a:xfrm>
            <a:off x="467544" y="6037838"/>
            <a:ext cx="6048672" cy="415498"/>
          </a:xfrm>
          <a:prstGeom prst="rect">
            <a:avLst/>
          </a:prstGeom>
          <a:noFill/>
        </p:spPr>
        <p:txBody>
          <a:bodyPr wrap="square" rtlCol="0">
            <a:spAutoFit/>
          </a:bodyPr>
          <a:lstStyle/>
          <a:p>
            <a:r>
              <a:rPr lang="en-US" b="1" dirty="0" smtClean="0">
                <a:solidFill>
                  <a:srgbClr val="454544"/>
                </a:solidFill>
                <a:latin typeface="British Council Sans"/>
                <a:cs typeface="British Council Sans"/>
              </a:rPr>
              <a:t>www.britishcouncil.org/study-work-create</a:t>
            </a:r>
            <a:endParaRPr lang="en-US" b="1" dirty="0">
              <a:solidFill>
                <a:srgbClr val="454544"/>
              </a:solidFill>
              <a:latin typeface="British Council Sans"/>
              <a:cs typeface="British Council Sans"/>
            </a:endParaRPr>
          </a:p>
        </p:txBody>
      </p:sp>
      <p:pic>
        <p:nvPicPr>
          <p:cNvPr id="10" name="Picture 9" descr="British-Council-stacked-negativ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4664"/>
            <a:ext cx="1384300" cy="406400"/>
          </a:xfrm>
          <a:prstGeom prst="rect">
            <a:avLst/>
          </a:prstGeom>
        </p:spPr>
      </p:pic>
      <p:pic>
        <p:nvPicPr>
          <p:cNvPr id="2" name="Picture 1" descr="British-Council-stacked-positiv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04664"/>
            <a:ext cx="1371600" cy="393700"/>
          </a:xfrm>
          <a:prstGeom prst="rect">
            <a:avLst/>
          </a:prstGeom>
        </p:spPr>
      </p:pic>
      <p:pic>
        <p:nvPicPr>
          <p:cNvPr id="3" name="Picture 2"/>
          <p:cNvPicPr>
            <a:picLocks noChangeAspect="1"/>
          </p:cNvPicPr>
          <p:nvPr/>
        </p:nvPicPr>
        <p:blipFill>
          <a:blip r:embed="rId6"/>
          <a:stretch>
            <a:fillRect/>
          </a:stretch>
        </p:blipFill>
        <p:spPr>
          <a:xfrm>
            <a:off x="10188624" y="2420888"/>
            <a:ext cx="4023886" cy="1037084"/>
          </a:xfrm>
          <a:prstGeom prst="rect">
            <a:avLst/>
          </a:prstGeom>
        </p:spPr>
      </p:pic>
      <p:sp>
        <p:nvSpPr>
          <p:cNvPr id="7" name="TextBox 6"/>
          <p:cNvSpPr txBox="1"/>
          <p:nvPr/>
        </p:nvSpPr>
        <p:spPr>
          <a:xfrm>
            <a:off x="539552" y="1844824"/>
            <a:ext cx="6120680" cy="3893374"/>
          </a:xfrm>
          <a:prstGeom prst="rect">
            <a:avLst/>
          </a:prstGeom>
          <a:noFill/>
        </p:spPr>
        <p:txBody>
          <a:bodyPr wrap="square" rtlCol="0">
            <a:spAutoFit/>
          </a:bodyPr>
          <a:lstStyle/>
          <a:p>
            <a:pPr marL="285750" indent="-285750">
              <a:buFont typeface="Arial" panose="020B0604020202020204" pitchFamily="34" charset="0"/>
              <a:buChar char="•"/>
            </a:pPr>
            <a:r>
              <a:rPr lang="en-GB" sz="1800" dirty="0" smtClean="0">
                <a:solidFill>
                  <a:srgbClr val="454544"/>
                </a:solidFill>
              </a:rPr>
              <a:t>a </a:t>
            </a:r>
            <a:r>
              <a:rPr lang="en-GB" sz="1800" dirty="0">
                <a:solidFill>
                  <a:srgbClr val="454544"/>
                </a:solidFill>
              </a:rPr>
              <a:t>lower proportion of graduates who had been mobile were </a:t>
            </a:r>
            <a:r>
              <a:rPr lang="en-GB" sz="1800" dirty="0" smtClean="0">
                <a:solidFill>
                  <a:srgbClr val="454544"/>
                </a:solidFill>
              </a:rPr>
              <a:t>unemployed</a:t>
            </a:r>
            <a:br>
              <a:rPr lang="en-GB" sz="1800" dirty="0" smtClean="0">
                <a:solidFill>
                  <a:srgbClr val="454544"/>
                </a:solidFill>
              </a:rPr>
            </a:br>
            <a:endParaRPr lang="en-GB" sz="1800" dirty="0">
              <a:solidFill>
                <a:srgbClr val="454544"/>
              </a:solidFill>
            </a:endParaRPr>
          </a:p>
          <a:p>
            <a:pPr marL="285750" indent="-285750">
              <a:buFont typeface="Arial" panose="020B0604020202020204" pitchFamily="34" charset="0"/>
              <a:buChar char="•"/>
            </a:pPr>
            <a:r>
              <a:rPr lang="en-GB" sz="1800" dirty="0" smtClean="0">
                <a:solidFill>
                  <a:srgbClr val="454544"/>
                </a:solidFill>
              </a:rPr>
              <a:t>a </a:t>
            </a:r>
            <a:r>
              <a:rPr lang="en-GB" sz="1800" dirty="0">
                <a:solidFill>
                  <a:srgbClr val="454544"/>
                </a:solidFill>
              </a:rPr>
              <a:t>higher proportion of graduates who had been mobile were in more senior </a:t>
            </a:r>
            <a:r>
              <a:rPr lang="en-GB" sz="1800" dirty="0" smtClean="0">
                <a:solidFill>
                  <a:srgbClr val="454544"/>
                </a:solidFill>
              </a:rPr>
              <a:t>roles</a:t>
            </a:r>
            <a:br>
              <a:rPr lang="en-GB" sz="1800" dirty="0" smtClean="0">
                <a:solidFill>
                  <a:srgbClr val="454544"/>
                </a:solidFill>
              </a:rPr>
            </a:br>
            <a:endParaRPr lang="en-GB" sz="1800" dirty="0">
              <a:solidFill>
                <a:srgbClr val="454544"/>
              </a:solidFill>
            </a:endParaRPr>
          </a:p>
          <a:p>
            <a:pPr marL="285750" indent="-285750">
              <a:buFont typeface="Arial" panose="020B0604020202020204" pitchFamily="34" charset="0"/>
              <a:buChar char="•"/>
            </a:pPr>
            <a:r>
              <a:rPr lang="en-GB" sz="1800" dirty="0" smtClean="0">
                <a:solidFill>
                  <a:srgbClr val="454544"/>
                </a:solidFill>
              </a:rPr>
              <a:t>the </a:t>
            </a:r>
            <a:r>
              <a:rPr lang="en-GB" sz="1800" dirty="0">
                <a:solidFill>
                  <a:srgbClr val="454544"/>
                </a:solidFill>
              </a:rPr>
              <a:t>average salary for graduates who had been mobile was higher if they were working in the UK </a:t>
            </a:r>
            <a:r>
              <a:rPr lang="en-GB" sz="1800" dirty="0" smtClean="0">
                <a:solidFill>
                  <a:srgbClr val="454544"/>
                </a:solidFill>
              </a:rPr>
              <a:t/>
            </a:r>
            <a:br>
              <a:rPr lang="en-GB" sz="1800" dirty="0" smtClean="0">
                <a:solidFill>
                  <a:srgbClr val="454544"/>
                </a:solidFill>
              </a:rPr>
            </a:br>
            <a:endParaRPr lang="en-GB" sz="1800" dirty="0">
              <a:solidFill>
                <a:srgbClr val="454544"/>
              </a:solidFill>
            </a:endParaRPr>
          </a:p>
          <a:p>
            <a:pPr marL="285750" indent="-285750">
              <a:buFont typeface="Arial" panose="020B0604020202020204" pitchFamily="34" charset="0"/>
              <a:buChar char="•"/>
            </a:pPr>
            <a:r>
              <a:rPr lang="en-GB" sz="1800" dirty="0" smtClean="0">
                <a:solidFill>
                  <a:srgbClr val="454544"/>
                </a:solidFill>
              </a:rPr>
              <a:t>a </a:t>
            </a:r>
            <a:r>
              <a:rPr lang="en-GB" sz="1800" dirty="0">
                <a:solidFill>
                  <a:srgbClr val="454544"/>
                </a:solidFill>
              </a:rPr>
              <a:t>higher proportion of graduates who had been mobile </a:t>
            </a:r>
            <a:r>
              <a:rPr lang="en-GB" sz="1800" dirty="0" smtClean="0">
                <a:solidFill>
                  <a:srgbClr val="454544"/>
                </a:solidFill>
              </a:rPr>
              <a:t> </a:t>
            </a:r>
            <a:r>
              <a:rPr lang="en-GB" sz="1800" dirty="0">
                <a:solidFill>
                  <a:srgbClr val="454544"/>
                </a:solidFill>
              </a:rPr>
              <a:t>working abroad</a:t>
            </a:r>
          </a:p>
          <a:p>
            <a:endParaRPr lang="en-GB" sz="1400" i="1" dirty="0" smtClean="0">
              <a:solidFill>
                <a:srgbClr val="454544"/>
              </a:solidFill>
            </a:endParaRPr>
          </a:p>
          <a:p>
            <a:r>
              <a:rPr lang="en-GB" sz="1400" i="1" dirty="0" smtClean="0">
                <a:solidFill>
                  <a:srgbClr val="454544"/>
                </a:solidFill>
              </a:rPr>
              <a:t>Go International report 2013-14</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1518522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659302"/>
          </a:xfrm>
        </p:spPr>
        <p:txBody>
          <a:bodyPr/>
          <a:lstStyle/>
          <a:p>
            <a:pPr>
              <a:lnSpc>
                <a:spcPct val="100000"/>
              </a:lnSpc>
            </a:pPr>
            <a:r>
              <a:rPr lang="en-US" dirty="0" smtClean="0"/>
              <a:t>SUPPORT FOR LANGUAGE LEARNING:</a:t>
            </a:r>
            <a:br>
              <a:rPr lang="en-US" dirty="0" smtClean="0"/>
            </a:br>
            <a:endParaRPr lang="en-US"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11</a:t>
            </a:fld>
            <a:endParaRPr lang="en-GB" dirty="0"/>
          </a:p>
        </p:txBody>
      </p:sp>
      <p:sp>
        <p:nvSpPr>
          <p:cNvPr id="11" name="Title 1"/>
          <p:cNvSpPr txBox="1">
            <a:spLocks/>
          </p:cNvSpPr>
          <p:nvPr/>
        </p:nvSpPr>
        <p:spPr>
          <a:xfrm>
            <a:off x="358019" y="1019302"/>
            <a:ext cx="8424000" cy="1874529"/>
          </a:xfrm>
          <a:prstGeom prst="rect">
            <a:avLst/>
          </a:prstGeom>
          <a:ln w="12700">
            <a:noFill/>
          </a:ln>
        </p:spPr>
        <p:txBody>
          <a:bodyPr vert="horz" lIns="108000" tIns="108000" rIns="108000" bIns="72000" rtlCol="0" anchor="t" anchorCtr="0">
            <a:spAutoFit/>
          </a:bodyPr>
          <a:lstStyle>
            <a:lvl1pPr algn="l" defTabSz="685800" rtl="0" eaLnBrk="1" latinLnBrk="0" hangingPunct="1">
              <a:lnSpc>
                <a:spcPts val="3000"/>
              </a:lnSpc>
              <a:spcBef>
                <a:spcPct val="0"/>
              </a:spcBef>
              <a:buNone/>
              <a:defRPr sz="3000" b="0" i="0" kern="1200" cap="all" baseline="0">
                <a:solidFill>
                  <a:srgbClr val="1EAEE5"/>
                </a:solidFill>
                <a:latin typeface="Arial Black"/>
                <a:ea typeface="+mj-ea"/>
                <a:cs typeface="British Council Sans Black"/>
              </a:defRPr>
            </a:lvl1pPr>
          </a:lstStyle>
          <a:p>
            <a:pPr fontAlgn="auto">
              <a:lnSpc>
                <a:spcPct val="100000"/>
              </a:lnSpc>
              <a:spcAft>
                <a:spcPts val="0"/>
              </a:spcAft>
            </a:pPr>
            <a:r>
              <a:rPr lang="en-US" sz="2000" b="1" u="sng" dirty="0" err="1" smtClean="0"/>
              <a:t>lEFèVRE</a:t>
            </a:r>
            <a:r>
              <a:rPr lang="en-US" sz="2000" b="1" u="sng" dirty="0" smtClean="0"/>
              <a:t> FUNDING</a:t>
            </a:r>
            <a:endParaRPr lang="en-US" sz="2000" b="1" u="sng" dirty="0"/>
          </a:p>
          <a:p>
            <a:pPr fontAlgn="auto">
              <a:lnSpc>
                <a:spcPct val="100000"/>
              </a:lnSpc>
              <a:spcAft>
                <a:spcPts val="0"/>
              </a:spcAft>
            </a:pPr>
            <a:endParaRPr lang="en-US" u="sng" dirty="0" smtClean="0"/>
          </a:p>
          <a:p>
            <a:pPr fontAlgn="auto">
              <a:lnSpc>
                <a:spcPct val="100000"/>
              </a:lnSpc>
              <a:spcAft>
                <a:spcPts val="0"/>
              </a:spcAft>
            </a:pPr>
            <a:endParaRPr lang="en-US" u="sng" dirty="0" smtClean="0"/>
          </a:p>
          <a:p>
            <a:pPr fontAlgn="auto">
              <a:lnSpc>
                <a:spcPct val="100000"/>
              </a:lnSpc>
              <a:spcAft>
                <a:spcPts val="0"/>
              </a:spcAft>
            </a:pPr>
            <a:endParaRPr lang="en-US" u="sng" dirty="0"/>
          </a:p>
        </p:txBody>
      </p:sp>
      <p:sp>
        <p:nvSpPr>
          <p:cNvPr id="7" name="Content Placeholder 2"/>
          <p:cNvSpPr>
            <a:spLocks noGrp="1"/>
          </p:cNvSpPr>
          <p:nvPr>
            <p:ph idx="1"/>
          </p:nvPr>
        </p:nvSpPr>
        <p:spPr>
          <a:xfrm>
            <a:off x="358019" y="1166009"/>
            <a:ext cx="8112634" cy="6151423"/>
          </a:xfrm>
        </p:spPr>
        <p:txBody>
          <a:bodyPr/>
          <a:lstStyle/>
          <a:p>
            <a:pPr marL="228600" lvl="1" indent="0">
              <a:buNone/>
              <a:defRPr/>
            </a:pPr>
            <a:endParaRPr lang="en-GB" dirty="0" smtClean="0"/>
          </a:p>
          <a:p>
            <a:pPr marL="228600" lvl="1" indent="0">
              <a:buNone/>
              <a:defRPr/>
            </a:pPr>
            <a:endParaRPr lang="en-GB" dirty="0"/>
          </a:p>
          <a:p>
            <a:r>
              <a:rPr lang="en-GB" dirty="0"/>
              <a:t>The </a:t>
            </a:r>
            <a:r>
              <a:rPr lang="en-GB" dirty="0" err="1"/>
              <a:t>Lefèvre</a:t>
            </a:r>
            <a:r>
              <a:rPr lang="en-GB" dirty="0"/>
              <a:t> </a:t>
            </a:r>
            <a:r>
              <a:rPr lang="en-GB" dirty="0" smtClean="0"/>
              <a:t>Trust enables pupils (aged 11-19) and teachers from the UK and France to work together on joint projects</a:t>
            </a:r>
            <a:endParaRPr lang="en-GB" dirty="0"/>
          </a:p>
          <a:p>
            <a:endParaRPr lang="en-GB" dirty="0"/>
          </a:p>
          <a:p>
            <a:r>
              <a:rPr lang="en-GB" dirty="0" smtClean="0"/>
              <a:t>UK schools with French partners can apply for a grant of </a:t>
            </a:r>
            <a:r>
              <a:rPr lang="en-GB" b="1" u="sng" dirty="0" smtClean="0"/>
              <a:t>£5000 each </a:t>
            </a:r>
            <a:r>
              <a:rPr lang="en-GB" dirty="0" smtClean="0"/>
              <a:t>to facilitate reciprocal exchange visits</a:t>
            </a:r>
          </a:p>
          <a:p>
            <a:endParaRPr lang="en-GB" dirty="0" smtClean="0"/>
          </a:p>
          <a:p>
            <a:r>
              <a:rPr lang="en-GB" dirty="0" smtClean="0"/>
              <a:t>Visits allow pupils to experience the culture and language of another country and allow teachers to learn from different education practices, leading to improvement in teaching and improved learning outcomes for pupils</a:t>
            </a:r>
          </a:p>
          <a:p>
            <a:endParaRPr lang="en-GB" dirty="0" smtClean="0"/>
          </a:p>
          <a:p>
            <a:r>
              <a:rPr lang="en-GB" dirty="0" smtClean="0"/>
              <a:t>Partnership projects must be cross-curricular                                                                                            </a:t>
            </a:r>
            <a:endParaRPr lang="en-GB" b="1" dirty="0"/>
          </a:p>
          <a:p>
            <a:pPr>
              <a:defRPr/>
            </a:pPr>
            <a:endParaRPr lang="en-GB" dirty="0"/>
          </a:p>
          <a:p>
            <a:pPr>
              <a:defRPr/>
            </a:pPr>
            <a:endParaRPr lang="en-GB" sz="2000" dirty="0" smtClean="0"/>
          </a:p>
        </p:txBody>
      </p:sp>
    </p:spTree>
    <p:extLst>
      <p:ext uri="{BB962C8B-B14F-4D97-AF65-F5344CB8AC3E}">
        <p14:creationId xmlns:p14="http://schemas.microsoft.com/office/powerpoint/2010/main" val="139132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659302"/>
          </a:xfrm>
        </p:spPr>
        <p:txBody>
          <a:bodyPr/>
          <a:lstStyle/>
          <a:p>
            <a:pPr>
              <a:lnSpc>
                <a:spcPct val="100000"/>
              </a:lnSpc>
            </a:pPr>
            <a:r>
              <a:rPr lang="en-US" dirty="0" smtClean="0"/>
              <a:t>SUPPORT FOR LANGUAGE LEARNING:</a:t>
            </a:r>
            <a:br>
              <a:rPr lang="en-US" dirty="0" smtClean="0"/>
            </a:br>
            <a:endParaRPr lang="en-US"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12</a:t>
            </a:fld>
            <a:endParaRPr lang="en-GB" dirty="0"/>
          </a:p>
        </p:txBody>
      </p:sp>
      <p:sp>
        <p:nvSpPr>
          <p:cNvPr id="11" name="Title 1"/>
          <p:cNvSpPr txBox="1">
            <a:spLocks/>
          </p:cNvSpPr>
          <p:nvPr/>
        </p:nvSpPr>
        <p:spPr>
          <a:xfrm>
            <a:off x="358019" y="1019302"/>
            <a:ext cx="8424000" cy="1874529"/>
          </a:xfrm>
          <a:prstGeom prst="rect">
            <a:avLst/>
          </a:prstGeom>
          <a:ln w="12700">
            <a:noFill/>
          </a:ln>
        </p:spPr>
        <p:txBody>
          <a:bodyPr vert="horz" lIns="108000" tIns="108000" rIns="108000" bIns="72000" rtlCol="0" anchor="t" anchorCtr="0">
            <a:spAutoFit/>
          </a:bodyPr>
          <a:lstStyle>
            <a:lvl1pPr algn="l" defTabSz="685800" rtl="0" eaLnBrk="1" latinLnBrk="0" hangingPunct="1">
              <a:lnSpc>
                <a:spcPts val="3000"/>
              </a:lnSpc>
              <a:spcBef>
                <a:spcPct val="0"/>
              </a:spcBef>
              <a:buNone/>
              <a:defRPr sz="3000" b="0" i="0" kern="1200" cap="all" baseline="0">
                <a:solidFill>
                  <a:srgbClr val="1EAEE5"/>
                </a:solidFill>
                <a:latin typeface="Arial Black"/>
                <a:ea typeface="+mj-ea"/>
                <a:cs typeface="British Council Sans Black"/>
              </a:defRPr>
            </a:lvl1pPr>
          </a:lstStyle>
          <a:p>
            <a:pPr fontAlgn="auto">
              <a:lnSpc>
                <a:spcPct val="100000"/>
              </a:lnSpc>
              <a:spcAft>
                <a:spcPts val="0"/>
              </a:spcAft>
            </a:pPr>
            <a:r>
              <a:rPr lang="en-US" sz="2000" b="1" u="sng" dirty="0" smtClean="0"/>
              <a:t>Charles de </a:t>
            </a:r>
            <a:r>
              <a:rPr lang="en-US" sz="2000" b="1" u="sng" dirty="0" err="1" smtClean="0"/>
              <a:t>gaulle</a:t>
            </a:r>
            <a:r>
              <a:rPr lang="en-US" sz="2000" b="1" u="sng" dirty="0" smtClean="0"/>
              <a:t> FUNDING</a:t>
            </a:r>
            <a:endParaRPr lang="en-US" sz="2000" b="1" u="sng" dirty="0"/>
          </a:p>
          <a:p>
            <a:pPr fontAlgn="auto">
              <a:lnSpc>
                <a:spcPct val="100000"/>
              </a:lnSpc>
              <a:spcAft>
                <a:spcPts val="0"/>
              </a:spcAft>
            </a:pPr>
            <a:endParaRPr lang="en-US" u="sng" dirty="0" smtClean="0"/>
          </a:p>
          <a:p>
            <a:pPr fontAlgn="auto">
              <a:lnSpc>
                <a:spcPct val="100000"/>
              </a:lnSpc>
              <a:spcAft>
                <a:spcPts val="0"/>
              </a:spcAft>
            </a:pPr>
            <a:endParaRPr lang="en-US" u="sng" dirty="0" smtClean="0"/>
          </a:p>
          <a:p>
            <a:pPr fontAlgn="auto">
              <a:lnSpc>
                <a:spcPct val="100000"/>
              </a:lnSpc>
              <a:spcAft>
                <a:spcPts val="0"/>
              </a:spcAft>
            </a:pPr>
            <a:endParaRPr lang="en-US" u="sng" dirty="0"/>
          </a:p>
        </p:txBody>
      </p:sp>
      <p:sp>
        <p:nvSpPr>
          <p:cNvPr id="7" name="Content Placeholder 2"/>
          <p:cNvSpPr>
            <a:spLocks noGrp="1"/>
          </p:cNvSpPr>
          <p:nvPr>
            <p:ph idx="1"/>
          </p:nvPr>
        </p:nvSpPr>
        <p:spPr>
          <a:xfrm>
            <a:off x="323528" y="1412776"/>
            <a:ext cx="8424001" cy="6151423"/>
          </a:xfrm>
        </p:spPr>
        <p:txBody>
          <a:bodyPr/>
          <a:lstStyle/>
          <a:p>
            <a:pPr marL="228600" lvl="1" indent="0">
              <a:buNone/>
              <a:defRPr/>
            </a:pPr>
            <a:endParaRPr lang="en-GB" dirty="0"/>
          </a:p>
          <a:p>
            <a:r>
              <a:rPr lang="en-GB" dirty="0"/>
              <a:t>The </a:t>
            </a:r>
            <a:r>
              <a:rPr lang="en-GB" dirty="0" smtClean="0"/>
              <a:t>Charles de Gaulle Trust enables pupils </a:t>
            </a:r>
            <a:r>
              <a:rPr lang="en-GB" b="1" u="sng" dirty="0" smtClean="0"/>
              <a:t>(aged 17-19)</a:t>
            </a:r>
            <a:r>
              <a:rPr lang="en-GB" dirty="0" smtClean="0"/>
              <a:t> and teachers from the UK and France to work together on joint projects</a:t>
            </a:r>
            <a:endParaRPr lang="en-GB" dirty="0"/>
          </a:p>
          <a:p>
            <a:endParaRPr lang="en-GB" dirty="0"/>
          </a:p>
          <a:p>
            <a:r>
              <a:rPr lang="en-GB" dirty="0" smtClean="0"/>
              <a:t>UK schools with French partners can apply for a grant of </a:t>
            </a:r>
            <a:r>
              <a:rPr lang="en-GB" b="1" u="sng" dirty="0" smtClean="0"/>
              <a:t>£5000 each </a:t>
            </a:r>
            <a:r>
              <a:rPr lang="en-GB" dirty="0" smtClean="0"/>
              <a:t>to facilitate reciprocal exchange visits</a:t>
            </a:r>
          </a:p>
          <a:p>
            <a:endParaRPr lang="en-GB" dirty="0" smtClean="0"/>
          </a:p>
          <a:p>
            <a:r>
              <a:rPr lang="en-GB" dirty="0" smtClean="0"/>
              <a:t>Pupils do not need to be working towards a French language qualification to participate, however, partnership activities must provide opportunity for pupils to develop French as a core employability skill</a:t>
            </a:r>
          </a:p>
          <a:p>
            <a:endParaRPr lang="en-GB" dirty="0" smtClean="0"/>
          </a:p>
          <a:p>
            <a:r>
              <a:rPr lang="en-GB" dirty="0" smtClean="0"/>
              <a:t>Partnership activities must include engagement with the world of work and opportunity to experience the workplace in France</a:t>
            </a:r>
            <a:endParaRPr lang="en-GB" b="1" dirty="0"/>
          </a:p>
          <a:p>
            <a:pPr>
              <a:defRPr/>
            </a:pPr>
            <a:endParaRPr lang="en-GB" dirty="0"/>
          </a:p>
          <a:p>
            <a:pPr>
              <a:defRPr/>
            </a:pPr>
            <a:endParaRPr lang="en-GB" dirty="0"/>
          </a:p>
          <a:p>
            <a:pPr>
              <a:defRPr/>
            </a:pPr>
            <a:endParaRPr lang="en-GB" sz="2000" dirty="0" smtClean="0"/>
          </a:p>
        </p:txBody>
      </p:sp>
    </p:spTree>
    <p:extLst>
      <p:ext uri="{BB962C8B-B14F-4D97-AF65-F5344CB8AC3E}">
        <p14:creationId xmlns:p14="http://schemas.microsoft.com/office/powerpoint/2010/main" val="45067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568274"/>
          </a:xfrm>
        </p:spPr>
        <p:txBody>
          <a:bodyPr/>
          <a:lstStyle/>
          <a:p>
            <a:r>
              <a:rPr lang="en-GB" sz="2900" dirty="0" smtClean="0"/>
              <a:t>FURTHER INFORMATION AND SUPPORT</a:t>
            </a:r>
            <a:endParaRPr lang="en-GB" sz="2900"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13</a:t>
            </a:fld>
            <a:endParaRPr lang="en-GB" dirty="0"/>
          </a:p>
        </p:txBody>
      </p:sp>
      <p:sp>
        <p:nvSpPr>
          <p:cNvPr id="7" name="Rectangle 6"/>
          <p:cNvSpPr/>
          <p:nvPr/>
        </p:nvSpPr>
        <p:spPr>
          <a:xfrm>
            <a:off x="442244" y="1196752"/>
            <a:ext cx="7586139" cy="5016758"/>
          </a:xfrm>
          <a:prstGeom prst="rect">
            <a:avLst/>
          </a:prstGeom>
        </p:spPr>
        <p:txBody>
          <a:bodyPr wrap="square">
            <a:spAutoFit/>
          </a:bodyPr>
          <a:lstStyle/>
          <a:p>
            <a:r>
              <a:rPr lang="en-GB" sz="2000" dirty="0" err="1"/>
              <a:t>Lefèvre</a:t>
            </a:r>
            <a:r>
              <a:rPr lang="en-GB" sz="2000" dirty="0"/>
              <a:t> Trust: </a:t>
            </a:r>
            <a:endParaRPr lang="en-GB" sz="2000" dirty="0" smtClean="0"/>
          </a:p>
          <a:p>
            <a:endParaRPr lang="en-GB" sz="2000" dirty="0">
              <a:hlinkClick r:id="rId3"/>
            </a:endParaRPr>
          </a:p>
          <a:p>
            <a:r>
              <a:rPr lang="en-GB" sz="2000" dirty="0" smtClean="0">
                <a:hlinkClick r:id="rId3"/>
              </a:rPr>
              <a:t>https</a:t>
            </a:r>
            <a:r>
              <a:rPr lang="en-GB" sz="2000" dirty="0">
                <a:hlinkClick r:id="rId3"/>
              </a:rPr>
              <a:t>://</a:t>
            </a:r>
            <a:r>
              <a:rPr lang="en-GB" sz="2000" dirty="0" smtClean="0">
                <a:hlinkClick r:id="rId3"/>
              </a:rPr>
              <a:t>schoolsonline.britishcouncil.org/about-schools-online/about-programmes/french-exchange/lefevre</a:t>
            </a:r>
            <a:r>
              <a:rPr lang="en-GB" sz="2000" dirty="0" smtClean="0"/>
              <a:t>  </a:t>
            </a:r>
          </a:p>
          <a:p>
            <a:endParaRPr lang="en-GB" sz="2000" dirty="0"/>
          </a:p>
          <a:p>
            <a:endParaRPr lang="en-GB" sz="2000" dirty="0" smtClean="0"/>
          </a:p>
          <a:p>
            <a:r>
              <a:rPr lang="en-GB" sz="2000" dirty="0" smtClean="0"/>
              <a:t>Charles de Gaulle Trust:</a:t>
            </a:r>
          </a:p>
          <a:p>
            <a:endParaRPr lang="en-GB" sz="2000" dirty="0"/>
          </a:p>
          <a:p>
            <a:r>
              <a:rPr lang="en-GB" sz="2000" dirty="0">
                <a:hlinkClick r:id="rId4"/>
              </a:rPr>
              <a:t>https://</a:t>
            </a:r>
            <a:r>
              <a:rPr lang="en-GB" sz="2000" dirty="0" smtClean="0">
                <a:hlinkClick r:id="rId4"/>
              </a:rPr>
              <a:t>schoolsonline.britishcouncil.org/programmes-and-funding/charles-de-gaulle</a:t>
            </a:r>
            <a:r>
              <a:rPr lang="en-GB" sz="2000" dirty="0" smtClean="0"/>
              <a:t> </a:t>
            </a:r>
          </a:p>
          <a:p>
            <a:endParaRPr lang="en-GB" sz="2000" dirty="0" smtClean="0"/>
          </a:p>
          <a:p>
            <a:endParaRPr lang="en-GB" sz="2000" dirty="0"/>
          </a:p>
          <a:p>
            <a:r>
              <a:rPr lang="en-GB" sz="2000" dirty="0"/>
              <a:t>Support with partner finding: </a:t>
            </a:r>
            <a:r>
              <a:rPr lang="en-GB" sz="2000" dirty="0" smtClean="0">
                <a:hlinkClick r:id="rId5"/>
              </a:rPr>
              <a:t>Satya.Roberts@britishcouncil.org</a:t>
            </a:r>
            <a:endParaRPr lang="en-GB" sz="2000" dirty="0" smtClean="0"/>
          </a:p>
          <a:p>
            <a:endParaRPr lang="en-GB" sz="2000" dirty="0"/>
          </a:p>
          <a:p>
            <a:r>
              <a:rPr lang="en-GB" sz="2000" b="1" u="sng" dirty="0" smtClean="0"/>
              <a:t>Deadline: 17 May 2016 </a:t>
            </a:r>
            <a:endParaRPr lang="en-GB" sz="2000" b="1" u="sng" dirty="0"/>
          </a:p>
          <a:p>
            <a:endParaRPr lang="en-GB" sz="2000" dirty="0"/>
          </a:p>
        </p:txBody>
      </p:sp>
    </p:spTree>
    <p:extLst>
      <p:ext uri="{BB962C8B-B14F-4D97-AF65-F5344CB8AC3E}">
        <p14:creationId xmlns:p14="http://schemas.microsoft.com/office/powerpoint/2010/main" val="17078284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ONLINE</a:t>
            </a:r>
            <a:endParaRPr lang="en-US" dirty="0"/>
          </a:p>
        </p:txBody>
      </p:sp>
      <p:sp>
        <p:nvSpPr>
          <p:cNvPr id="3" name="Content Placeholder 2"/>
          <p:cNvSpPr>
            <a:spLocks noGrp="1"/>
          </p:cNvSpPr>
          <p:nvPr>
            <p:ph idx="1"/>
          </p:nvPr>
        </p:nvSpPr>
        <p:spPr>
          <a:xfrm>
            <a:off x="467999" y="1080656"/>
            <a:ext cx="8208000" cy="5057346"/>
          </a:xfrm>
        </p:spPr>
        <p:txBody>
          <a:bodyPr/>
          <a:lstStyle/>
          <a:p>
            <a:pPr marL="0" indent="0">
              <a:buNone/>
              <a:defRPr/>
            </a:pPr>
            <a:endParaRPr lang="en-GB" altLang="en-US" sz="2000" dirty="0"/>
          </a:p>
          <a:p>
            <a:pPr>
              <a:defRPr/>
            </a:pPr>
            <a:r>
              <a:rPr lang="en-GB" altLang="en-US" sz="2000" dirty="0" smtClean="0"/>
              <a:t>‘</a:t>
            </a:r>
            <a:r>
              <a:rPr lang="en-GB" altLang="en-US" sz="2000" dirty="0"/>
              <a:t>One stop shop’ for </a:t>
            </a:r>
            <a:r>
              <a:rPr lang="en-GB" altLang="en-US" sz="2000" dirty="0" smtClean="0"/>
              <a:t>teachers</a:t>
            </a:r>
          </a:p>
          <a:p>
            <a:pPr>
              <a:defRPr/>
            </a:pPr>
            <a:endParaRPr lang="en-GB" altLang="en-US" sz="2000" dirty="0"/>
          </a:p>
          <a:p>
            <a:pPr>
              <a:defRPr/>
            </a:pPr>
            <a:r>
              <a:rPr lang="en-GB" altLang="en-US" sz="2000" dirty="0"/>
              <a:t>Online portal showcasing </a:t>
            </a:r>
            <a:r>
              <a:rPr lang="en-GB" altLang="en-US" sz="2000" dirty="0" smtClean="0"/>
              <a:t>opportunities and </a:t>
            </a:r>
            <a:r>
              <a:rPr lang="en-GB" altLang="en-US" sz="2000" dirty="0"/>
              <a:t>resources on </a:t>
            </a:r>
            <a:r>
              <a:rPr lang="en-GB" altLang="en-US" sz="2000" dirty="0" smtClean="0"/>
              <a:t>offer</a:t>
            </a:r>
          </a:p>
          <a:p>
            <a:pPr marL="0" indent="0">
              <a:buNone/>
              <a:defRPr/>
            </a:pPr>
            <a:endParaRPr lang="en-GB" altLang="en-US" sz="2000" dirty="0"/>
          </a:p>
          <a:p>
            <a:pPr>
              <a:defRPr/>
            </a:pPr>
            <a:r>
              <a:rPr lang="en-GB" altLang="en-US" sz="2000" dirty="0"/>
              <a:t>To register and find out more </a:t>
            </a:r>
            <a:r>
              <a:rPr lang="en-GB" altLang="en-US" sz="2000" dirty="0" smtClean="0"/>
              <a:t>visit</a:t>
            </a:r>
            <a:r>
              <a:rPr lang="en-GB" altLang="en-US" sz="2000" dirty="0"/>
              <a:t>:</a:t>
            </a:r>
          </a:p>
          <a:p>
            <a:pPr>
              <a:defRPr/>
            </a:pPr>
            <a:endParaRPr lang="en-GB" altLang="en-US" sz="2000" dirty="0"/>
          </a:p>
          <a:p>
            <a:pPr marL="0" indent="0" algn="ctr">
              <a:buFont typeface="Arial" charset="0"/>
              <a:buNone/>
              <a:defRPr/>
            </a:pPr>
            <a:endParaRPr lang="en-GB" altLang="en-US" sz="2000" dirty="0" smtClean="0">
              <a:hlinkClick r:id=""/>
            </a:endParaRPr>
          </a:p>
          <a:p>
            <a:pPr marL="0" indent="0" algn="ctr">
              <a:buFont typeface="Arial" charset="0"/>
              <a:buNone/>
              <a:defRPr/>
            </a:pPr>
            <a:endParaRPr lang="en-GB" altLang="en-US" sz="2000" dirty="0" smtClean="0">
              <a:hlinkClick r:id=""/>
            </a:endParaRPr>
          </a:p>
          <a:p>
            <a:pPr marL="0" indent="0" algn="ctr">
              <a:buFont typeface="Arial" charset="0"/>
              <a:buNone/>
              <a:defRPr/>
            </a:pPr>
            <a:endParaRPr lang="en-GB" altLang="en-US" sz="2000" dirty="0" smtClean="0">
              <a:hlinkClick r:id=""/>
            </a:endParaRPr>
          </a:p>
          <a:p>
            <a:pPr marL="0" indent="0" algn="ctr">
              <a:buFont typeface="Arial" charset="0"/>
              <a:buNone/>
              <a:defRPr/>
            </a:pPr>
            <a:endParaRPr lang="en-GB" altLang="en-US" sz="2000" dirty="0" smtClean="0">
              <a:hlinkClick r:id=""/>
            </a:endParaRPr>
          </a:p>
          <a:p>
            <a:pPr marL="0" indent="0" algn="ctr">
              <a:buFont typeface="Arial" charset="0"/>
              <a:buNone/>
              <a:defRPr/>
            </a:pPr>
            <a:r>
              <a:rPr lang="en-GB" altLang="en-US" sz="2000" dirty="0" smtClean="0">
                <a:hlinkClick r:id=""/>
              </a:rPr>
              <a:t>www.britishcouncil.org/schoolsonline</a:t>
            </a:r>
            <a:r>
              <a:rPr lang="en-GB" altLang="en-US" sz="2000" dirty="0" smtClean="0"/>
              <a:t> </a:t>
            </a:r>
            <a:endParaRPr lang="en-GB" altLang="en-US" sz="2000" dirty="0"/>
          </a:p>
          <a:p>
            <a:endParaRPr lang="en-US"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14</a:t>
            </a:fld>
            <a:endParaRPr lang="en-GB" dirty="0"/>
          </a:p>
        </p:txBody>
      </p:sp>
      <p:pic>
        <p:nvPicPr>
          <p:cNvPr id="1031" name="Picture 7" descr="https://schoolsonline.britishcouncil.org/sites/so/files/styles/schools_online_main_logo_size/public/so-main-logo_0.png?itok=lYrvD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267" y="4694221"/>
            <a:ext cx="3835422" cy="45569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schoolsonline.britishcouncil.org/sites/so/files/styles/british_council_main_logo_size_w_114/public/britishcouncil.png?itok=DUHkJIy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142" y="4169497"/>
            <a:ext cx="1085850" cy="33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31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566479"/>
          </a:xfrm>
        </p:spPr>
        <p:txBody>
          <a:bodyPr/>
          <a:lstStyle/>
          <a:p>
            <a:pPr algn="ctr"/>
            <a:r>
              <a:rPr lang="en-US" sz="2200" dirty="0" smtClean="0"/>
              <a:t>Northern Ireland newsletter for teachers</a:t>
            </a:r>
            <a:endParaRPr lang="en-US" sz="2200" dirty="0"/>
          </a:p>
        </p:txBody>
      </p:sp>
      <p:sp>
        <p:nvSpPr>
          <p:cNvPr id="3" name="Content Placeholder 2"/>
          <p:cNvSpPr>
            <a:spLocks noGrp="1"/>
          </p:cNvSpPr>
          <p:nvPr>
            <p:ph idx="1"/>
          </p:nvPr>
        </p:nvSpPr>
        <p:spPr>
          <a:xfrm>
            <a:off x="467999" y="1235034"/>
            <a:ext cx="8208000" cy="4902967"/>
          </a:xfrm>
        </p:spPr>
        <p:txBody>
          <a:bodyPr/>
          <a:lstStyle/>
          <a:p>
            <a:pPr>
              <a:defRPr/>
            </a:pPr>
            <a:endParaRPr lang="en-GB" altLang="en-US" sz="2000" dirty="0"/>
          </a:p>
          <a:p>
            <a:pPr>
              <a:defRPr/>
            </a:pPr>
            <a:r>
              <a:rPr lang="en-GB" altLang="en-US" sz="2000" dirty="0"/>
              <a:t>Stay up to date with the latest opportunities </a:t>
            </a:r>
            <a:endParaRPr lang="en-GB" altLang="en-US" sz="2000" dirty="0" smtClean="0"/>
          </a:p>
          <a:p>
            <a:pPr>
              <a:defRPr/>
            </a:pPr>
            <a:endParaRPr lang="en-GB" altLang="en-US" sz="2000" dirty="0"/>
          </a:p>
          <a:p>
            <a:pPr>
              <a:defRPr/>
            </a:pPr>
            <a:r>
              <a:rPr lang="en-GB" altLang="en-US" sz="2000" dirty="0"/>
              <a:t>Tailored for Northern Ireland </a:t>
            </a:r>
            <a:r>
              <a:rPr lang="en-GB" altLang="en-US" sz="2000" dirty="0" smtClean="0"/>
              <a:t>schools</a:t>
            </a:r>
          </a:p>
          <a:p>
            <a:pPr>
              <a:defRPr/>
            </a:pPr>
            <a:endParaRPr lang="en-GB" altLang="en-US" sz="2000" dirty="0"/>
          </a:p>
          <a:p>
            <a:pPr>
              <a:defRPr/>
            </a:pPr>
            <a:r>
              <a:rPr lang="en-GB" altLang="en-US" sz="2000" dirty="0"/>
              <a:t>Free to sign up: </a:t>
            </a:r>
          </a:p>
          <a:p>
            <a:pPr marL="228600" lvl="1" indent="0">
              <a:buNone/>
              <a:defRPr/>
            </a:pPr>
            <a:r>
              <a:rPr lang="en-GB" altLang="en-US" sz="2000" dirty="0" smtClean="0">
                <a:hlinkClick r:id="rId3"/>
              </a:rPr>
              <a:t>https</a:t>
            </a:r>
            <a:r>
              <a:rPr lang="en-GB" altLang="en-US" sz="2000" dirty="0">
                <a:hlinkClick r:id="rId3"/>
              </a:rPr>
              <a:t>://schoolsonline.britishcouncil.org</a:t>
            </a:r>
            <a:r>
              <a:rPr lang="en-GB" altLang="en-US" sz="2000" dirty="0" smtClean="0">
                <a:hlinkClick r:id="rId3"/>
              </a:rPr>
              <a:t>/</a:t>
            </a:r>
            <a:endParaRPr lang="en-GB" altLang="en-US" sz="2000" dirty="0" smtClean="0"/>
          </a:p>
          <a:p>
            <a:pPr marL="228600" lvl="1" indent="0">
              <a:buNone/>
              <a:defRPr/>
            </a:pPr>
            <a:r>
              <a:rPr lang="en-GB" altLang="en-US" sz="2000" dirty="0" smtClean="0">
                <a:hlinkClick r:id="rId4"/>
              </a:rPr>
              <a:t>sign-up-to-schools-online-news</a:t>
            </a:r>
            <a:r>
              <a:rPr lang="en-GB" altLang="en-US" sz="2000" dirty="0" smtClean="0"/>
              <a:t> </a:t>
            </a:r>
          </a:p>
          <a:p>
            <a:pPr>
              <a:defRPr/>
            </a:pPr>
            <a:endParaRPr lang="en-GB" altLang="en-US" sz="2000" dirty="0"/>
          </a:p>
          <a:p>
            <a:pPr>
              <a:defRPr/>
            </a:pPr>
            <a:endParaRPr lang="en-GB" altLang="en-US" sz="2000" dirty="0" smtClean="0"/>
          </a:p>
          <a:p>
            <a:pPr>
              <a:defRPr/>
            </a:pPr>
            <a:endParaRPr lang="en-GB" altLang="en-US" sz="2000"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15</a:t>
            </a:fld>
            <a:endParaRPr lang="en-GB" dirty="0"/>
          </a:p>
        </p:txBody>
      </p:sp>
      <p:grpSp>
        <p:nvGrpSpPr>
          <p:cNvPr id="6" name="Group 5"/>
          <p:cNvGrpSpPr/>
          <p:nvPr/>
        </p:nvGrpSpPr>
        <p:grpSpPr>
          <a:xfrm>
            <a:off x="6038204" y="1163775"/>
            <a:ext cx="2628805" cy="4883711"/>
            <a:chOff x="6038204" y="1163775"/>
            <a:chExt cx="2628805" cy="4883711"/>
          </a:xfrm>
        </p:grpSpPr>
        <p:pic>
          <p:nvPicPr>
            <p:cNvPr id="3073"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8204" y="1163775"/>
              <a:ext cx="2628804" cy="2719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9818"/>
            <a:stretch/>
          </p:blipFill>
          <p:spPr bwMode="auto">
            <a:xfrm>
              <a:off x="6038205" y="3859477"/>
              <a:ext cx="2628804" cy="218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8738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information:</a:t>
            </a:r>
            <a:endParaRPr lang="en-US" dirty="0"/>
          </a:p>
        </p:txBody>
      </p:sp>
      <p:sp>
        <p:nvSpPr>
          <p:cNvPr id="3" name="Content Placeholder 2"/>
          <p:cNvSpPr>
            <a:spLocks noGrp="1"/>
          </p:cNvSpPr>
          <p:nvPr>
            <p:ph idx="1"/>
          </p:nvPr>
        </p:nvSpPr>
        <p:spPr>
          <a:xfrm>
            <a:off x="467999" y="1235034"/>
            <a:ext cx="8208000" cy="4902967"/>
          </a:xfrm>
        </p:spPr>
        <p:txBody>
          <a:bodyPr/>
          <a:lstStyle/>
          <a:p>
            <a:pPr>
              <a:defRPr/>
            </a:pPr>
            <a:endParaRPr lang="en-GB" altLang="en-US" sz="3200" dirty="0" smtClean="0"/>
          </a:p>
          <a:p>
            <a:pPr marL="0" indent="0">
              <a:buNone/>
              <a:defRPr/>
            </a:pPr>
            <a:r>
              <a:rPr lang="en-GB" altLang="en-US" sz="3200" dirty="0" smtClean="0"/>
              <a:t>	</a:t>
            </a:r>
          </a:p>
          <a:p>
            <a:pPr marL="0" indent="0">
              <a:buNone/>
              <a:defRPr/>
            </a:pPr>
            <a:r>
              <a:rPr lang="en-GB" altLang="en-US" sz="3200" dirty="0"/>
              <a:t>	</a:t>
            </a:r>
            <a:endParaRPr lang="en-GB" altLang="en-US" sz="3200" dirty="0" smtClean="0"/>
          </a:p>
          <a:p>
            <a:pPr marL="0" indent="0">
              <a:buNone/>
              <a:defRPr/>
            </a:pPr>
            <a:r>
              <a:rPr lang="en-GB" altLang="en-US" sz="3200" dirty="0"/>
              <a:t>	</a:t>
            </a:r>
            <a:endParaRPr lang="en-GB" altLang="en-US" sz="3200" dirty="0" smtClean="0"/>
          </a:p>
          <a:p>
            <a:pPr marL="0" indent="0">
              <a:buNone/>
              <a:defRPr/>
            </a:pPr>
            <a:r>
              <a:rPr lang="en-GB" altLang="en-US" sz="3200" dirty="0"/>
              <a:t>	</a:t>
            </a:r>
            <a:r>
              <a:rPr lang="en-GB" altLang="en-US" sz="3200" dirty="0" smtClean="0"/>
              <a:t>Louise Murray</a:t>
            </a:r>
          </a:p>
          <a:p>
            <a:pPr marL="0" indent="0">
              <a:buNone/>
              <a:defRPr/>
            </a:pPr>
            <a:r>
              <a:rPr lang="en-GB" altLang="en-US" sz="3200" dirty="0"/>
              <a:t>	</a:t>
            </a:r>
            <a:r>
              <a:rPr lang="en-GB" altLang="en-US" sz="3200" dirty="0" smtClean="0"/>
              <a:t>Education Manager</a:t>
            </a:r>
          </a:p>
          <a:p>
            <a:pPr marL="0" indent="0">
              <a:buFont typeface="Arial" charset="0"/>
              <a:buNone/>
              <a:defRPr/>
            </a:pPr>
            <a:r>
              <a:rPr lang="en-GB" altLang="en-US" sz="3200" dirty="0"/>
              <a:t>	</a:t>
            </a:r>
            <a:r>
              <a:rPr lang="en-GB" altLang="en-US" sz="3200" dirty="0" smtClean="0">
                <a:hlinkClick r:id="rId3"/>
              </a:rPr>
              <a:t>Louise.Murray@britishcouncil.org</a:t>
            </a:r>
            <a:r>
              <a:rPr lang="en-GB" altLang="en-US" sz="3200" dirty="0"/>
              <a:t> </a:t>
            </a:r>
            <a:endParaRPr lang="en-GB" altLang="en-US" sz="3200" dirty="0" smtClean="0"/>
          </a:p>
          <a:p>
            <a:pPr marL="0" indent="0">
              <a:buFont typeface="Arial" charset="0"/>
              <a:buNone/>
              <a:defRPr/>
            </a:pPr>
            <a:endParaRPr lang="en-GB" altLang="en-US" sz="3200" dirty="0" smtClean="0"/>
          </a:p>
          <a:p>
            <a:pPr marL="342900" lvl="1" indent="0">
              <a:buNone/>
              <a:defRPr/>
            </a:pPr>
            <a:endParaRPr lang="en-GB" altLang="en-US" sz="2000" dirty="0" smtClean="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16</a:t>
            </a:fld>
            <a:endParaRPr lang="en-GB" dirty="0"/>
          </a:p>
        </p:txBody>
      </p:sp>
    </p:spTree>
    <p:extLst>
      <p:ext uri="{BB962C8B-B14F-4D97-AF65-F5344CB8AC3E}">
        <p14:creationId xmlns:p14="http://schemas.microsoft.com/office/powerpoint/2010/main" val="90545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9552" y="4797152"/>
            <a:ext cx="8235289" cy="1679999"/>
          </a:xfrm>
          <a:prstGeom prst="rect">
            <a:avLst/>
          </a:prstGeom>
        </p:spPr>
      </p:pic>
      <p:sp>
        <p:nvSpPr>
          <p:cNvPr id="4" name="Rectangle 3"/>
          <p:cNvSpPr/>
          <p:nvPr/>
        </p:nvSpPr>
        <p:spPr>
          <a:xfrm>
            <a:off x="0" y="0"/>
            <a:ext cx="9144000" cy="3356992"/>
          </a:xfrm>
          <a:prstGeom prst="rect">
            <a:avLst/>
          </a:prstGeom>
          <a:solidFill>
            <a:srgbClr val="454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lumMod val="50000"/>
                </a:schemeClr>
              </a:solidFill>
            </a:endParaRPr>
          </a:p>
        </p:txBody>
      </p:sp>
      <p:pic>
        <p:nvPicPr>
          <p:cNvPr id="5" name="Picture 4"/>
          <p:cNvPicPr>
            <a:picLocks noChangeAspect="1"/>
          </p:cNvPicPr>
          <p:nvPr/>
        </p:nvPicPr>
        <p:blipFill>
          <a:blip r:embed="rId4"/>
          <a:stretch>
            <a:fillRect/>
          </a:stretch>
        </p:blipFill>
        <p:spPr>
          <a:xfrm>
            <a:off x="539552" y="1093540"/>
            <a:ext cx="8064896" cy="1669627"/>
          </a:xfrm>
          <a:prstGeom prst="rect">
            <a:avLst/>
          </a:prstGeom>
        </p:spPr>
      </p:pic>
      <p:pic>
        <p:nvPicPr>
          <p:cNvPr id="2050"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6496" y="3429000"/>
            <a:ext cx="61214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2290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2</a:t>
            </a:fld>
            <a:endParaRPr lang="en-GB" dirty="0"/>
          </a:p>
        </p:txBody>
      </p:sp>
      <p:sp>
        <p:nvSpPr>
          <p:cNvPr id="7" name="Rectangle 6"/>
          <p:cNvSpPr/>
          <p:nvPr/>
        </p:nvSpPr>
        <p:spPr>
          <a:xfrm>
            <a:off x="439387" y="1163785"/>
            <a:ext cx="8277101" cy="4823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85800" fontAlgn="auto">
              <a:lnSpc>
                <a:spcPts val="2100"/>
              </a:lnSpc>
              <a:spcBef>
                <a:spcPts val="0"/>
              </a:spcBef>
              <a:spcAft>
                <a:spcPts val="1050"/>
              </a:spcAft>
              <a:buFont typeface="Arial"/>
              <a:buChar char="•"/>
            </a:pPr>
            <a:endParaRPr lang="en-GB" sz="2000" dirty="0">
              <a:solidFill>
                <a:srgbClr val="4A4A4A"/>
              </a:solidFill>
              <a:cs typeface="British Council Sans"/>
            </a:endParaRPr>
          </a:p>
          <a:p>
            <a:pPr marL="285750" indent="-285750" defTabSz="685800" fontAlgn="auto">
              <a:lnSpc>
                <a:spcPts val="2100"/>
              </a:lnSpc>
              <a:spcBef>
                <a:spcPts val="0"/>
              </a:spcBef>
              <a:spcAft>
                <a:spcPts val="1050"/>
              </a:spcAft>
              <a:buFont typeface="Arial"/>
              <a:buChar char="•"/>
            </a:pPr>
            <a:r>
              <a:rPr lang="en-GB" sz="2000" dirty="0">
                <a:solidFill>
                  <a:srgbClr val="4A4A4A"/>
                </a:solidFill>
                <a:cs typeface="British Council Sans"/>
              </a:rPr>
              <a:t>UK's international organisation for educational opportunities and cultural relations</a:t>
            </a:r>
          </a:p>
          <a:p>
            <a:pPr marL="285750" indent="-285750" defTabSz="685800" fontAlgn="auto">
              <a:lnSpc>
                <a:spcPts val="2100"/>
              </a:lnSpc>
              <a:spcBef>
                <a:spcPts val="0"/>
              </a:spcBef>
              <a:spcAft>
                <a:spcPts val="1050"/>
              </a:spcAft>
              <a:buFont typeface="Arial"/>
              <a:buChar char="•"/>
            </a:pPr>
            <a:endParaRPr lang="en-GB" sz="2000" dirty="0">
              <a:solidFill>
                <a:srgbClr val="4A4A4A"/>
              </a:solidFill>
              <a:cs typeface="British Council Sans"/>
            </a:endParaRPr>
          </a:p>
          <a:p>
            <a:pPr marL="285750" indent="-285750" defTabSz="685800" fontAlgn="auto">
              <a:lnSpc>
                <a:spcPts val="2100"/>
              </a:lnSpc>
              <a:spcBef>
                <a:spcPts val="0"/>
              </a:spcBef>
              <a:spcAft>
                <a:spcPts val="1050"/>
              </a:spcAft>
              <a:buFont typeface="Arial"/>
              <a:buChar char="•"/>
            </a:pPr>
            <a:r>
              <a:rPr lang="en-GB" sz="2000" dirty="0">
                <a:solidFill>
                  <a:srgbClr val="4A4A4A"/>
                </a:solidFill>
                <a:cs typeface="British Council Sans"/>
              </a:rPr>
              <a:t>We work across 6 continents in over 100 countries</a:t>
            </a:r>
          </a:p>
          <a:p>
            <a:pPr marL="285750" indent="-285750" defTabSz="685800" fontAlgn="auto">
              <a:lnSpc>
                <a:spcPts val="2100"/>
              </a:lnSpc>
              <a:spcBef>
                <a:spcPts val="0"/>
              </a:spcBef>
              <a:spcAft>
                <a:spcPts val="1050"/>
              </a:spcAft>
              <a:buFont typeface="Arial"/>
              <a:buChar char="•"/>
            </a:pPr>
            <a:endParaRPr lang="en-GB" sz="2000" dirty="0">
              <a:solidFill>
                <a:srgbClr val="4A4A4A"/>
              </a:solidFill>
              <a:cs typeface="British Council Sans"/>
            </a:endParaRPr>
          </a:p>
          <a:p>
            <a:pPr marL="285750" indent="-285750" defTabSz="685800" fontAlgn="auto">
              <a:lnSpc>
                <a:spcPts val="2100"/>
              </a:lnSpc>
              <a:spcBef>
                <a:spcPts val="0"/>
              </a:spcBef>
              <a:spcAft>
                <a:spcPts val="1050"/>
              </a:spcAft>
              <a:buFont typeface="Arial"/>
              <a:buChar char="•"/>
            </a:pPr>
            <a:r>
              <a:rPr lang="en-GB" sz="2000" dirty="0">
                <a:solidFill>
                  <a:srgbClr val="4A4A4A"/>
                </a:solidFill>
                <a:cs typeface="British Council Sans"/>
              </a:rPr>
              <a:t> Areas of work:</a:t>
            </a:r>
          </a:p>
          <a:p>
            <a:pPr marL="285750" indent="-285750" defTabSz="685800" fontAlgn="auto">
              <a:lnSpc>
                <a:spcPts val="2100"/>
              </a:lnSpc>
              <a:spcBef>
                <a:spcPts val="0"/>
              </a:spcBef>
              <a:spcAft>
                <a:spcPts val="1050"/>
              </a:spcAft>
              <a:buFont typeface="Arial"/>
              <a:buChar char="•"/>
            </a:pPr>
            <a:endParaRPr lang="en-GB" sz="2000" dirty="0">
              <a:solidFill>
                <a:srgbClr val="4A4A4A"/>
              </a:solidFill>
              <a:cs typeface="British Council Sans"/>
            </a:endParaRPr>
          </a:p>
          <a:p>
            <a:pPr lvl="1" defTabSz="685800" fontAlgn="auto">
              <a:lnSpc>
                <a:spcPts val="2100"/>
              </a:lnSpc>
              <a:spcBef>
                <a:spcPts val="0"/>
              </a:spcBef>
              <a:spcAft>
                <a:spcPts val="1050"/>
              </a:spcAft>
            </a:pPr>
            <a:r>
              <a:rPr lang="en-GB" sz="2000" dirty="0">
                <a:solidFill>
                  <a:srgbClr val="4A4A4A"/>
                </a:solidFill>
                <a:cs typeface="British Council Sans"/>
              </a:rPr>
              <a:t>-   English teaching and exams</a:t>
            </a:r>
          </a:p>
          <a:p>
            <a:pPr marL="800100" lvl="1" indent="-342900" defTabSz="685800" fontAlgn="auto">
              <a:lnSpc>
                <a:spcPts val="2100"/>
              </a:lnSpc>
              <a:spcBef>
                <a:spcPts val="0"/>
              </a:spcBef>
              <a:spcAft>
                <a:spcPts val="1050"/>
              </a:spcAft>
              <a:buFontTx/>
              <a:buChar char="-"/>
            </a:pPr>
            <a:r>
              <a:rPr lang="en-GB" sz="2000" dirty="0">
                <a:solidFill>
                  <a:srgbClr val="4A4A4A"/>
                </a:solidFill>
                <a:cs typeface="British Council Sans"/>
              </a:rPr>
              <a:t>Arts</a:t>
            </a:r>
          </a:p>
          <a:p>
            <a:pPr marL="800100" lvl="1" indent="-342900" defTabSz="685800" fontAlgn="auto">
              <a:lnSpc>
                <a:spcPts val="2100"/>
              </a:lnSpc>
              <a:spcBef>
                <a:spcPts val="0"/>
              </a:spcBef>
              <a:spcAft>
                <a:spcPts val="1050"/>
              </a:spcAft>
              <a:buFontTx/>
              <a:buChar char="-"/>
            </a:pPr>
            <a:r>
              <a:rPr lang="en-GB" sz="2000" dirty="0">
                <a:solidFill>
                  <a:srgbClr val="4A4A4A"/>
                </a:solidFill>
                <a:cs typeface="British Council Sans"/>
              </a:rPr>
              <a:t>Education and Society</a:t>
            </a:r>
          </a:p>
          <a:p>
            <a:pPr lvl="1" defTabSz="685800" fontAlgn="auto">
              <a:lnSpc>
                <a:spcPts val="2100"/>
              </a:lnSpc>
              <a:spcBef>
                <a:spcPts val="0"/>
              </a:spcBef>
              <a:spcAft>
                <a:spcPts val="1050"/>
              </a:spcAft>
            </a:pPr>
            <a:endParaRPr lang="en-GB" sz="2000" dirty="0">
              <a:solidFill>
                <a:srgbClr val="4A4A4A"/>
              </a:solidFill>
              <a:cs typeface="British Council Sans"/>
            </a:endParaRPr>
          </a:p>
          <a:p>
            <a:pPr marL="285750" indent="-285750" algn="ctr" fontAlgn="auto">
              <a:spcBef>
                <a:spcPts val="0"/>
              </a:spcBef>
              <a:spcAft>
                <a:spcPts val="0"/>
              </a:spcAft>
              <a:buFont typeface="Arial" panose="020B0604020202020204" pitchFamily="34" charset="0"/>
              <a:buChar char="•"/>
            </a:pPr>
            <a:endParaRPr lang="en-GB" sz="1800" dirty="0">
              <a:solidFill>
                <a:srgbClr val="5B9BD5"/>
              </a:solidFill>
            </a:endParaRPr>
          </a:p>
        </p:txBody>
      </p:sp>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142"/>
          <a:stretch/>
        </p:blipFill>
        <p:spPr>
          <a:xfrm>
            <a:off x="4012442" y="3303323"/>
            <a:ext cx="4738788" cy="2319556"/>
          </a:xfrm>
          <a:prstGeom prst="rect">
            <a:avLst/>
          </a:prstGeom>
          <a:noFill/>
          <a:ln>
            <a:noFill/>
          </a:ln>
        </p:spPr>
      </p:pic>
    </p:spTree>
    <p:extLst>
      <p:ext uri="{BB962C8B-B14F-4D97-AF65-F5344CB8AC3E}">
        <p14:creationId xmlns:p14="http://schemas.microsoft.com/office/powerpoint/2010/main" val="76331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454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lumMod val="50000"/>
                </a:schemeClr>
              </a:solidFill>
            </a:endParaRPr>
          </a:p>
        </p:txBody>
      </p:sp>
      <p:pic>
        <p:nvPicPr>
          <p:cNvPr id="10" name="Picture 9" descr="British-Council-stacked-negativ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04664"/>
            <a:ext cx="1384300" cy="406400"/>
          </a:xfrm>
          <a:prstGeom prst="rect">
            <a:avLst/>
          </a:prstGeom>
        </p:spPr>
      </p:pic>
      <p:pic>
        <p:nvPicPr>
          <p:cNvPr id="15" name="Picture 14"/>
          <p:cNvPicPr>
            <a:picLocks noChangeAspect="1"/>
          </p:cNvPicPr>
          <p:nvPr/>
        </p:nvPicPr>
        <p:blipFill>
          <a:blip r:embed="rId4"/>
          <a:stretch>
            <a:fillRect/>
          </a:stretch>
        </p:blipFill>
        <p:spPr>
          <a:xfrm>
            <a:off x="2411760" y="94354"/>
            <a:ext cx="6408712" cy="6570485"/>
          </a:xfrm>
          <a:prstGeom prst="rect">
            <a:avLst/>
          </a:prstGeom>
        </p:spPr>
      </p:pic>
      <p:sp>
        <p:nvSpPr>
          <p:cNvPr id="4" name="Title 3"/>
          <p:cNvSpPr>
            <a:spLocks noGrp="1"/>
          </p:cNvSpPr>
          <p:nvPr>
            <p:ph type="title"/>
          </p:nvPr>
        </p:nvSpPr>
        <p:spPr>
          <a:xfrm>
            <a:off x="539552" y="1268760"/>
            <a:ext cx="5112568" cy="2736304"/>
          </a:xfrm>
        </p:spPr>
        <p:txBody>
          <a:bodyPr anchor="t"/>
          <a:lstStyle/>
          <a:p>
            <a:pPr>
              <a:lnSpc>
                <a:spcPts val="4060"/>
              </a:lnSpc>
              <a:spcAft>
                <a:spcPts val="0"/>
              </a:spcAft>
            </a:pPr>
            <a:r>
              <a:rPr lang="en-US" sz="3600" dirty="0">
                <a:solidFill>
                  <a:schemeClr val="bg1"/>
                </a:solidFill>
                <a:latin typeface="British Council Sans"/>
                <a:cs typeface="British Council Sans"/>
              </a:rPr>
              <a:t/>
            </a:r>
            <a:br>
              <a:rPr lang="en-US" sz="3600" dirty="0">
                <a:solidFill>
                  <a:schemeClr val="bg1"/>
                </a:solidFill>
                <a:latin typeface="British Council Sans"/>
                <a:cs typeface="British Council Sans"/>
              </a:rPr>
            </a:br>
            <a:endParaRPr lang="en-US" sz="3600" dirty="0">
              <a:solidFill>
                <a:schemeClr val="bg1"/>
              </a:solidFill>
              <a:latin typeface="British Council Sans"/>
              <a:cs typeface="British Council Sans"/>
            </a:endParaRPr>
          </a:p>
        </p:txBody>
      </p:sp>
      <p:sp>
        <p:nvSpPr>
          <p:cNvPr id="9" name="TextBox 8"/>
          <p:cNvSpPr txBox="1"/>
          <p:nvPr/>
        </p:nvSpPr>
        <p:spPr>
          <a:xfrm>
            <a:off x="179512" y="6249341"/>
            <a:ext cx="6048672" cy="415498"/>
          </a:xfrm>
          <a:prstGeom prst="rect">
            <a:avLst/>
          </a:prstGeom>
          <a:noFill/>
        </p:spPr>
        <p:txBody>
          <a:bodyPr wrap="square" rtlCol="0">
            <a:spAutoFit/>
          </a:bodyPr>
          <a:lstStyle/>
          <a:p>
            <a:r>
              <a:rPr lang="en-US" b="1" dirty="0" smtClean="0">
                <a:solidFill>
                  <a:schemeClr val="bg1"/>
                </a:solidFill>
                <a:latin typeface="British Council Sans"/>
                <a:cs typeface="British Council Sans"/>
              </a:rPr>
              <a:t>www.britishcouncil.org/study-work-create</a:t>
            </a:r>
            <a:endParaRPr lang="en-US" b="1" dirty="0">
              <a:solidFill>
                <a:schemeClr val="bg1"/>
              </a:solidFill>
              <a:latin typeface="British Council Sans"/>
              <a:cs typeface="British Council Sans"/>
            </a:endParaRPr>
          </a:p>
        </p:txBody>
      </p:sp>
    </p:spTree>
    <p:extLst>
      <p:ext uri="{BB962C8B-B14F-4D97-AF65-F5344CB8AC3E}">
        <p14:creationId xmlns:p14="http://schemas.microsoft.com/office/powerpoint/2010/main" val="24991689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‘STUDY WORK CREATE’ ?</a:t>
            </a:r>
            <a:endParaRPr lang="en-US" dirty="0"/>
          </a:p>
        </p:txBody>
      </p:sp>
      <p:sp>
        <p:nvSpPr>
          <p:cNvPr id="3" name="Content Placeholder 2"/>
          <p:cNvSpPr>
            <a:spLocks noGrp="1"/>
          </p:cNvSpPr>
          <p:nvPr>
            <p:ph idx="1"/>
          </p:nvPr>
        </p:nvSpPr>
        <p:spPr>
          <a:xfrm>
            <a:off x="467999" y="836712"/>
            <a:ext cx="8208000" cy="5057346"/>
          </a:xfrm>
        </p:spPr>
        <p:txBody>
          <a:bodyPr/>
          <a:lstStyle/>
          <a:p>
            <a:pPr marL="0" indent="0">
              <a:buNone/>
              <a:defRPr/>
            </a:pPr>
            <a:endParaRPr lang="en-GB" altLang="en-US" sz="2000" dirty="0"/>
          </a:p>
          <a:p>
            <a:pPr marL="0" indent="0">
              <a:buNone/>
              <a:defRPr/>
            </a:pPr>
            <a:endParaRPr lang="en-GB" altLang="en-US" sz="2000" dirty="0" smtClean="0"/>
          </a:p>
          <a:p>
            <a:pPr marL="0" indent="0" algn="ctr">
              <a:buFont typeface="Arial" charset="0"/>
              <a:buNone/>
              <a:defRPr/>
            </a:pPr>
            <a:endParaRPr lang="en-GB" altLang="en-US" sz="2000" dirty="0" smtClean="0">
              <a:hlinkClick r:id=""/>
            </a:endParaRPr>
          </a:p>
          <a:p>
            <a:pPr marL="0" indent="0" algn="ctr">
              <a:buFont typeface="Arial" charset="0"/>
              <a:buNone/>
              <a:defRPr/>
            </a:pPr>
            <a:endParaRPr lang="en-GB" altLang="en-US" sz="2000" dirty="0" smtClean="0">
              <a:hlinkClick r:id=""/>
            </a:endParaRPr>
          </a:p>
          <a:p>
            <a:pPr marL="0" indent="0" algn="ctr">
              <a:buFont typeface="Arial" charset="0"/>
              <a:buNone/>
              <a:defRPr/>
            </a:pPr>
            <a:endParaRPr lang="en-GB" altLang="en-US" sz="2000" dirty="0" smtClean="0">
              <a:hlinkClick r:id=""/>
            </a:endParaRPr>
          </a:p>
          <a:p>
            <a:pPr marL="0" indent="0" algn="ctr">
              <a:buFont typeface="Arial" charset="0"/>
              <a:buNone/>
              <a:defRPr/>
            </a:pPr>
            <a:endParaRPr lang="en-GB" altLang="en-US" sz="2000" dirty="0" smtClean="0">
              <a:hlinkClick r:id=""/>
            </a:endParaRPr>
          </a:p>
          <a:p>
            <a:endParaRPr lang="en-US"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4</a:t>
            </a:fld>
            <a:endParaRPr lang="en-GB" dirty="0"/>
          </a:p>
        </p:txBody>
      </p:sp>
      <p:sp>
        <p:nvSpPr>
          <p:cNvPr id="6" name="Rectangle 5"/>
          <p:cNvSpPr/>
          <p:nvPr/>
        </p:nvSpPr>
        <p:spPr>
          <a:xfrm>
            <a:off x="431384" y="1268760"/>
            <a:ext cx="8280920" cy="4401205"/>
          </a:xfrm>
          <a:prstGeom prst="rect">
            <a:avLst/>
          </a:prstGeom>
        </p:spPr>
        <p:txBody>
          <a:bodyPr wrap="square">
            <a:spAutoFit/>
          </a:bodyPr>
          <a:lstStyle/>
          <a:p>
            <a:pPr marL="0" indent="0">
              <a:buNone/>
              <a:defRPr/>
            </a:pPr>
            <a:endParaRPr lang="en-GB" altLang="en-US" sz="2000" dirty="0"/>
          </a:p>
          <a:p>
            <a:pPr marL="342900" indent="-342900">
              <a:buFont typeface="Arial" panose="020B0604020202020204" pitchFamily="34" charset="0"/>
              <a:buChar char="•"/>
              <a:defRPr/>
            </a:pPr>
            <a:r>
              <a:rPr lang="en-GB" altLang="en-US" sz="2400" dirty="0"/>
              <a:t>British Council’s campaign to internationalise students, young people and young professionals in the UK</a:t>
            </a:r>
          </a:p>
          <a:p>
            <a:pPr>
              <a:defRPr/>
            </a:pPr>
            <a:endParaRPr lang="en-GB" altLang="en-US" sz="2400" dirty="0" smtClean="0"/>
          </a:p>
          <a:p>
            <a:pPr>
              <a:defRPr/>
            </a:pPr>
            <a:endParaRPr lang="en-GB" altLang="en-US" sz="2400" dirty="0"/>
          </a:p>
          <a:p>
            <a:pPr marL="342900" indent="-342900">
              <a:buFont typeface="Arial" panose="020B0604020202020204" pitchFamily="34" charset="0"/>
              <a:buChar char="•"/>
              <a:defRPr/>
            </a:pPr>
            <a:r>
              <a:rPr lang="en-GB" altLang="en-US" sz="2400" dirty="0"/>
              <a:t>Online portal showcasing opportunities to study, work, travel, volunteer or develop creativity abroad</a:t>
            </a:r>
          </a:p>
          <a:p>
            <a:pPr>
              <a:defRPr/>
            </a:pPr>
            <a:endParaRPr lang="en-GB" altLang="en-US" sz="2400" dirty="0" smtClean="0"/>
          </a:p>
          <a:p>
            <a:pPr>
              <a:defRPr/>
            </a:pPr>
            <a:endParaRPr lang="en-GB" altLang="en-US" sz="2400" dirty="0"/>
          </a:p>
          <a:p>
            <a:pPr marL="342900" indent="-342900">
              <a:buFont typeface="Arial" panose="020B0604020202020204" pitchFamily="34" charset="0"/>
              <a:buChar char="•"/>
              <a:defRPr/>
            </a:pPr>
            <a:r>
              <a:rPr lang="en-GB" altLang="en-US" sz="2400" dirty="0"/>
              <a:t>A source of inspiration and practical advice about real life overseas experiences</a:t>
            </a:r>
          </a:p>
          <a:p>
            <a:pPr marL="342900" indent="-342900">
              <a:buFont typeface="Arial" panose="020B0604020202020204" pitchFamily="34" charset="0"/>
              <a:buChar char="•"/>
              <a:defRPr/>
            </a:pPr>
            <a:endParaRPr lang="en-GB" altLang="en-US" sz="2000" dirty="0"/>
          </a:p>
        </p:txBody>
      </p:sp>
    </p:spTree>
    <p:extLst>
      <p:ext uri="{BB962C8B-B14F-4D97-AF65-F5344CB8AC3E}">
        <p14:creationId xmlns:p14="http://schemas.microsoft.com/office/powerpoint/2010/main" val="3955816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opportunity we offer</a:t>
            </a:r>
            <a:endParaRPr lang="en-US" dirty="0"/>
          </a:p>
        </p:txBody>
      </p:sp>
      <p:sp>
        <p:nvSpPr>
          <p:cNvPr id="3" name="Content Placeholder 2"/>
          <p:cNvSpPr>
            <a:spLocks noGrp="1"/>
          </p:cNvSpPr>
          <p:nvPr>
            <p:ph idx="1"/>
          </p:nvPr>
        </p:nvSpPr>
        <p:spPr>
          <a:xfrm>
            <a:off x="467999" y="836712"/>
            <a:ext cx="8208000" cy="5057346"/>
          </a:xfrm>
        </p:spPr>
        <p:txBody>
          <a:bodyPr/>
          <a:lstStyle/>
          <a:p>
            <a:pPr marL="0" indent="0">
              <a:buNone/>
              <a:defRPr/>
            </a:pPr>
            <a:endParaRPr lang="en-GB" altLang="en-US" sz="2000" dirty="0"/>
          </a:p>
          <a:p>
            <a:pPr marL="0" indent="0">
              <a:buNone/>
              <a:defRPr/>
            </a:pPr>
            <a:endParaRPr lang="en-GB" altLang="en-US" sz="2000" dirty="0" smtClean="0"/>
          </a:p>
          <a:p>
            <a:pPr marL="0" indent="0" algn="ctr">
              <a:buFont typeface="Arial" charset="0"/>
              <a:buNone/>
              <a:defRPr/>
            </a:pPr>
            <a:endParaRPr lang="en-GB" altLang="en-US" sz="2000" dirty="0" smtClean="0">
              <a:hlinkClick r:id=""/>
            </a:endParaRPr>
          </a:p>
          <a:p>
            <a:pPr marL="0" indent="0" algn="ctr">
              <a:buFont typeface="Arial" charset="0"/>
              <a:buNone/>
              <a:defRPr/>
            </a:pPr>
            <a:endParaRPr lang="en-GB" altLang="en-US" sz="2000" dirty="0" smtClean="0">
              <a:hlinkClick r:id=""/>
            </a:endParaRPr>
          </a:p>
          <a:p>
            <a:pPr marL="0" indent="0" algn="ctr">
              <a:buFont typeface="Arial" charset="0"/>
              <a:buNone/>
              <a:defRPr/>
            </a:pPr>
            <a:endParaRPr lang="en-GB" altLang="en-US" sz="2000" dirty="0" smtClean="0">
              <a:hlinkClick r:id=""/>
            </a:endParaRPr>
          </a:p>
          <a:p>
            <a:pPr marL="0" indent="0" algn="ctr">
              <a:buFont typeface="Arial" charset="0"/>
              <a:buNone/>
              <a:defRPr/>
            </a:pPr>
            <a:endParaRPr lang="en-GB" altLang="en-US" sz="2000" dirty="0" smtClean="0">
              <a:hlinkClick r:id=""/>
            </a:endParaRPr>
          </a:p>
          <a:p>
            <a:endParaRPr lang="en-US"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5</a:t>
            </a:fld>
            <a:endParaRPr lang="en-GB" dirty="0"/>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38942"/>
            <a:ext cx="7443238" cy="5031657"/>
          </a:xfrm>
          <a:prstGeom prst="rect">
            <a:avLst/>
          </a:prstGeom>
        </p:spPr>
      </p:pic>
    </p:spTree>
    <p:extLst>
      <p:ext uri="{BB962C8B-B14F-4D97-AF65-F5344CB8AC3E}">
        <p14:creationId xmlns:p14="http://schemas.microsoft.com/office/powerpoint/2010/main" val="82963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WC creative.eps"/>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3809032" y="-1827584"/>
            <a:ext cx="6451600" cy="6413500"/>
          </a:xfrm>
          <a:prstGeom prst="rect">
            <a:avLst/>
          </a:prstGeom>
        </p:spPr>
      </p:pic>
      <p:sp>
        <p:nvSpPr>
          <p:cNvPr id="4" name="Title 3"/>
          <p:cNvSpPr>
            <a:spLocks noGrp="1"/>
          </p:cNvSpPr>
          <p:nvPr>
            <p:ph type="title"/>
          </p:nvPr>
        </p:nvSpPr>
        <p:spPr>
          <a:xfrm>
            <a:off x="539552" y="1052736"/>
            <a:ext cx="7920880" cy="8136904"/>
          </a:xfrm>
        </p:spPr>
        <p:txBody>
          <a:bodyPr anchor="t"/>
          <a:lstStyle/>
          <a:p>
            <a:pPr marL="8550" defTabSz="457200" fontAlgn="auto">
              <a:lnSpc>
                <a:spcPct val="100000"/>
              </a:lnSpc>
              <a:spcBef>
                <a:spcPct val="20000"/>
              </a:spcBef>
              <a:spcAft>
                <a:spcPts val="0"/>
              </a:spcAft>
            </a:pPr>
            <a:r>
              <a:rPr lang="en-US" sz="3600" dirty="0" smtClean="0">
                <a:solidFill>
                  <a:srgbClr val="E9008C"/>
                </a:solidFill>
                <a:cs typeface="Calibri" panose="020F0502020204030204" pitchFamily="34" charset="0"/>
              </a:rPr>
              <a:t>Work</a:t>
            </a:r>
            <a:br>
              <a:rPr lang="en-US" sz="3600" dirty="0" smtClean="0">
                <a:solidFill>
                  <a:srgbClr val="E9008C"/>
                </a:solidFill>
                <a:cs typeface="Calibri" panose="020F0502020204030204" pitchFamily="34" charset="0"/>
              </a:rPr>
            </a:br>
            <a:r>
              <a:rPr lang="en-US" sz="1700" dirty="0" smtClean="0">
                <a:solidFill>
                  <a:srgbClr val="E9008C"/>
                </a:solidFill>
                <a:latin typeface="Calibri" panose="020F0502020204030204" pitchFamily="34" charset="0"/>
                <a:cs typeface="Calibri" panose="020F0502020204030204" pitchFamily="34" charset="0"/>
              </a:rPr>
              <a:t/>
            </a:r>
            <a:br>
              <a:rPr lang="en-US" sz="1700" dirty="0" smtClean="0">
                <a:solidFill>
                  <a:srgbClr val="E9008C"/>
                </a:solidFill>
                <a:latin typeface="Calibri" panose="020F0502020204030204" pitchFamily="34" charset="0"/>
                <a:cs typeface="Calibri" panose="020F0502020204030204" pitchFamily="34" charset="0"/>
              </a:rPr>
            </a:br>
            <a:r>
              <a:rPr lang="en-GB" sz="1700" kern="1200" dirty="0">
                <a:solidFill>
                  <a:srgbClr val="454544"/>
                </a:solidFill>
                <a:latin typeface="+mn-lt"/>
                <a:cs typeface="Calibri" panose="020F0502020204030204" pitchFamily="34" charset="0"/>
              </a:rPr>
              <a:t>English Language Assistants Programme</a:t>
            </a:r>
            <a:r>
              <a:rPr lang="en-GB" sz="1700" kern="1200" dirty="0">
                <a:solidFill>
                  <a:srgbClr val="3C3C3B"/>
                </a:solidFill>
                <a:latin typeface="+mn-lt"/>
                <a:ea typeface="+mn-ea"/>
                <a:cs typeface="Calibri" panose="020F0502020204030204" pitchFamily="34" charset="0"/>
              </a:rPr>
              <a:t/>
            </a:r>
            <a:br>
              <a:rPr lang="en-GB" sz="1700" kern="1200" dirty="0">
                <a:solidFill>
                  <a:srgbClr val="3C3C3B"/>
                </a:solidFill>
                <a:latin typeface="+mn-lt"/>
                <a:ea typeface="+mn-ea"/>
                <a:cs typeface="Calibri" panose="020F0502020204030204" pitchFamily="34" charset="0"/>
              </a:rPr>
            </a:br>
            <a:r>
              <a:rPr lang="en-GB" sz="1700" b="0" kern="1200" dirty="0" smtClean="0">
                <a:solidFill>
                  <a:srgbClr val="3C3C3B"/>
                </a:solidFill>
                <a:latin typeface="+mn-lt"/>
                <a:ea typeface="+mn-ea"/>
                <a:cs typeface="Calibri" panose="020F0502020204030204" pitchFamily="34" charset="0"/>
              </a:rPr>
              <a:t>Gain paid experience as a </a:t>
            </a:r>
            <a:r>
              <a:rPr lang="en-GB" sz="1700" b="0" kern="1200" dirty="0" smtClean="0">
                <a:solidFill>
                  <a:srgbClr val="3C3C3B"/>
                </a:solidFill>
                <a:latin typeface="+mn-lt"/>
                <a:ea typeface="+mn-ea"/>
                <a:cs typeface="Calibri" panose="020F0502020204030204" pitchFamily="34" charset="0"/>
                <a:hlinkClick r:id="rId4"/>
              </a:rPr>
              <a:t>teaching assistant </a:t>
            </a:r>
            <a:r>
              <a:rPr lang="en-GB" sz="1700" b="0" kern="1200" dirty="0" smtClean="0">
                <a:solidFill>
                  <a:srgbClr val="3C3C3B"/>
                </a:solidFill>
                <a:latin typeface="+mn-lt"/>
                <a:ea typeface="+mn-ea"/>
                <a:cs typeface="Calibri" panose="020F0502020204030204" pitchFamily="34" charset="0"/>
              </a:rPr>
              <a:t>in one of 14 countries across the world, whilst developing language skills and gaining insight into life and work in a different cultural context </a:t>
            </a:r>
            <a:br>
              <a:rPr lang="en-GB" sz="1700" b="0" kern="1200" dirty="0" smtClean="0">
                <a:solidFill>
                  <a:srgbClr val="3C3C3B"/>
                </a:solidFill>
                <a:latin typeface="+mn-lt"/>
                <a:ea typeface="+mn-ea"/>
                <a:cs typeface="Calibri" panose="020F0502020204030204" pitchFamily="34" charset="0"/>
              </a:rPr>
            </a:br>
            <a:r>
              <a:rPr lang="en-GB" sz="1700" b="0" kern="1200" dirty="0" smtClean="0">
                <a:solidFill>
                  <a:srgbClr val="3C3C3B"/>
                </a:solidFill>
                <a:latin typeface="+mn-lt"/>
                <a:ea typeface="+mn-ea"/>
                <a:cs typeface="Calibri" panose="020F0502020204030204" pitchFamily="34" charset="0"/>
              </a:rPr>
              <a:t/>
            </a:r>
            <a:br>
              <a:rPr lang="en-GB" sz="1700" b="0" kern="1200" dirty="0" smtClean="0">
                <a:solidFill>
                  <a:srgbClr val="3C3C3B"/>
                </a:solidFill>
                <a:latin typeface="+mn-lt"/>
                <a:ea typeface="+mn-ea"/>
                <a:cs typeface="Calibri" panose="020F0502020204030204" pitchFamily="34" charset="0"/>
              </a:rPr>
            </a:br>
            <a:r>
              <a:rPr lang="en-GB" sz="1700" b="0" kern="1200" dirty="0">
                <a:solidFill>
                  <a:srgbClr val="3C3C3B"/>
                </a:solidFill>
                <a:latin typeface="+mn-lt"/>
                <a:ea typeface="+mn-ea"/>
                <a:cs typeface="Calibri" panose="020F0502020204030204" pitchFamily="34" charset="0"/>
              </a:rPr>
              <a:t/>
            </a:r>
            <a:br>
              <a:rPr lang="en-GB" sz="1700" b="0" kern="1200" dirty="0">
                <a:solidFill>
                  <a:srgbClr val="3C3C3B"/>
                </a:solidFill>
                <a:latin typeface="+mn-lt"/>
                <a:ea typeface="+mn-ea"/>
                <a:cs typeface="Calibri" panose="020F0502020204030204" pitchFamily="34" charset="0"/>
              </a:rPr>
            </a:br>
            <a:r>
              <a:rPr lang="en-GB" sz="1700" kern="1200" dirty="0" smtClean="0">
                <a:solidFill>
                  <a:srgbClr val="454544"/>
                </a:solidFill>
                <a:latin typeface="+mn-lt"/>
                <a:cs typeface="Calibri" panose="020F0502020204030204" pitchFamily="34" charset="0"/>
              </a:rPr>
              <a:t>British Council Future Leaders Scheme</a:t>
            </a:r>
            <a:r>
              <a:rPr lang="en-GB" sz="1700" b="0" kern="1200" dirty="0">
                <a:solidFill>
                  <a:srgbClr val="454544"/>
                </a:solidFill>
                <a:latin typeface="+mn-lt"/>
                <a:cs typeface="Calibri" panose="020F0502020204030204" pitchFamily="34" charset="0"/>
              </a:rPr>
              <a:t/>
            </a:r>
            <a:br>
              <a:rPr lang="en-GB" sz="1700" b="0" kern="1200" dirty="0">
                <a:solidFill>
                  <a:srgbClr val="454544"/>
                </a:solidFill>
                <a:latin typeface="+mn-lt"/>
                <a:cs typeface="Calibri" panose="020F0502020204030204" pitchFamily="34" charset="0"/>
              </a:rPr>
            </a:br>
            <a:r>
              <a:rPr lang="en-GB" sz="1700" b="0" kern="1200" dirty="0" smtClean="0">
                <a:solidFill>
                  <a:srgbClr val="454544"/>
                </a:solidFill>
                <a:latin typeface="+mn-lt"/>
                <a:cs typeface="Calibri" panose="020F0502020204030204" pitchFamily="34" charset="0"/>
              </a:rPr>
              <a:t>Three year programme, open to recent graduates, to develop the next generation of globally mobile cultural relations leaders </a:t>
            </a:r>
            <a:br>
              <a:rPr lang="en-GB" sz="1700" b="0" kern="1200" dirty="0" smtClean="0">
                <a:solidFill>
                  <a:srgbClr val="454544"/>
                </a:solidFill>
                <a:latin typeface="+mn-lt"/>
                <a:cs typeface="Calibri" panose="020F0502020204030204" pitchFamily="34" charset="0"/>
              </a:rPr>
            </a:br>
            <a:r>
              <a:rPr lang="en-GB" sz="1700" b="0" kern="1200" dirty="0" smtClean="0">
                <a:solidFill>
                  <a:srgbClr val="454544"/>
                </a:solidFill>
                <a:latin typeface="+mn-lt"/>
                <a:cs typeface="Calibri" panose="020F0502020204030204" pitchFamily="34" charset="0"/>
              </a:rPr>
              <a:t/>
            </a:r>
            <a:br>
              <a:rPr lang="en-GB" sz="1700" b="0" kern="1200" dirty="0" smtClean="0">
                <a:solidFill>
                  <a:srgbClr val="454544"/>
                </a:solidFill>
                <a:latin typeface="+mn-lt"/>
                <a:cs typeface="Calibri" panose="020F0502020204030204" pitchFamily="34" charset="0"/>
              </a:rPr>
            </a:br>
            <a:r>
              <a:rPr lang="en-GB" sz="1700" b="0" kern="1200" dirty="0">
                <a:solidFill>
                  <a:srgbClr val="454544"/>
                </a:solidFill>
                <a:latin typeface="+mn-lt"/>
                <a:cs typeface="Calibri" panose="020F0502020204030204" pitchFamily="34" charset="0"/>
              </a:rPr>
              <a:t/>
            </a:r>
            <a:br>
              <a:rPr lang="en-GB" sz="1700" b="0" kern="1200" dirty="0">
                <a:solidFill>
                  <a:srgbClr val="454544"/>
                </a:solidFill>
                <a:latin typeface="+mn-lt"/>
                <a:cs typeface="Calibri" panose="020F0502020204030204" pitchFamily="34" charset="0"/>
              </a:rPr>
            </a:br>
            <a:r>
              <a:rPr lang="en-GB" sz="1700" kern="1200" dirty="0" smtClean="0">
                <a:solidFill>
                  <a:srgbClr val="454544"/>
                </a:solidFill>
                <a:latin typeface="+mn-lt"/>
                <a:cs typeface="Calibri" panose="020F0502020204030204" pitchFamily="34" charset="0"/>
              </a:rPr>
              <a:t>British Council Summer Internship Scheme</a:t>
            </a:r>
            <a:r>
              <a:rPr lang="en-GB" sz="1700" b="0" kern="1200" dirty="0">
                <a:solidFill>
                  <a:srgbClr val="454544"/>
                </a:solidFill>
                <a:latin typeface="+mn-lt"/>
                <a:cs typeface="Calibri" panose="020F0502020204030204" pitchFamily="34" charset="0"/>
              </a:rPr>
              <a:t/>
            </a:r>
            <a:br>
              <a:rPr lang="en-GB" sz="1700" b="0" kern="1200" dirty="0">
                <a:solidFill>
                  <a:srgbClr val="454544"/>
                </a:solidFill>
                <a:latin typeface="+mn-lt"/>
                <a:cs typeface="Calibri" panose="020F0502020204030204" pitchFamily="34" charset="0"/>
              </a:rPr>
            </a:br>
            <a:r>
              <a:rPr lang="en-GB" sz="1700" b="0" kern="1200" dirty="0" smtClean="0">
                <a:solidFill>
                  <a:srgbClr val="454544"/>
                </a:solidFill>
                <a:latin typeface="+mn-lt"/>
                <a:cs typeface="Calibri" panose="020F0502020204030204" pitchFamily="34" charset="0"/>
              </a:rPr>
              <a:t>Learn new skills on a paid 12 week internship programme, gaining insight into the world of cultural relations</a:t>
            </a:r>
            <a:r>
              <a:rPr lang="en-GB" sz="1700" b="0" kern="1200" dirty="0">
                <a:solidFill>
                  <a:srgbClr val="454544"/>
                </a:solidFill>
                <a:latin typeface="+mn-lt"/>
                <a:cs typeface="Calibri" panose="020F0502020204030204" pitchFamily="34" charset="0"/>
              </a:rPr>
              <a:t/>
            </a:r>
            <a:br>
              <a:rPr lang="en-GB" sz="1700" b="0" kern="1200" dirty="0">
                <a:solidFill>
                  <a:srgbClr val="454544"/>
                </a:solidFill>
                <a:latin typeface="+mn-lt"/>
                <a:cs typeface="Calibri" panose="020F0502020204030204" pitchFamily="34" charset="0"/>
              </a:rPr>
            </a:br>
            <a:r>
              <a:rPr lang="en-GB" sz="1700" b="0" kern="1200" dirty="0" smtClean="0">
                <a:solidFill>
                  <a:srgbClr val="454544"/>
                </a:solidFill>
                <a:latin typeface="+mn-lt"/>
                <a:cs typeface="Calibri" panose="020F0502020204030204" pitchFamily="34" charset="0"/>
              </a:rPr>
              <a:t/>
            </a:r>
            <a:br>
              <a:rPr lang="en-GB" sz="1700" b="0" kern="1200" dirty="0" smtClean="0">
                <a:solidFill>
                  <a:srgbClr val="454544"/>
                </a:solidFill>
                <a:latin typeface="+mn-lt"/>
                <a:cs typeface="Calibri" panose="020F0502020204030204" pitchFamily="34" charset="0"/>
              </a:rPr>
            </a:br>
            <a:r>
              <a:rPr lang="en-GB" sz="1600" b="0" kern="1200" dirty="0">
                <a:solidFill>
                  <a:srgbClr val="454544"/>
                </a:solidFill>
                <a:latin typeface="+mn-lt"/>
                <a:cs typeface="Calibri" panose="020F0502020204030204" pitchFamily="34" charset="0"/>
              </a:rPr>
              <a:t/>
            </a:r>
            <a:br>
              <a:rPr lang="en-GB" sz="1600" b="0" kern="1200" dirty="0">
                <a:solidFill>
                  <a:srgbClr val="454544"/>
                </a:solidFill>
                <a:latin typeface="+mn-lt"/>
                <a:cs typeface="Calibri" panose="020F0502020204030204" pitchFamily="34" charset="0"/>
              </a:rPr>
            </a:br>
            <a:r>
              <a:rPr lang="en-GB" sz="1600" b="0" kern="1200" dirty="0">
                <a:solidFill>
                  <a:srgbClr val="454544"/>
                </a:solidFill>
                <a:latin typeface="+mn-lt"/>
                <a:cs typeface="Calibri" panose="020F0502020204030204" pitchFamily="34" charset="0"/>
              </a:rPr>
              <a:t/>
            </a:r>
            <a:br>
              <a:rPr lang="en-GB" sz="1600" b="0" kern="1200" dirty="0">
                <a:solidFill>
                  <a:srgbClr val="454544"/>
                </a:solidFill>
                <a:latin typeface="+mn-lt"/>
                <a:cs typeface="Calibri" panose="020F0502020204030204" pitchFamily="34" charset="0"/>
              </a:rPr>
            </a:br>
            <a:r>
              <a:rPr lang="en-GB" sz="1400" b="0" kern="1200" dirty="0">
                <a:solidFill>
                  <a:srgbClr val="3C3C3B"/>
                </a:solidFill>
                <a:latin typeface="British Council Sans" panose="020B0504020202020204" pitchFamily="34" charset="0"/>
                <a:ea typeface="+mn-ea"/>
                <a:cs typeface="Arial"/>
              </a:rPr>
              <a:t/>
            </a:r>
            <a:br>
              <a:rPr lang="en-GB" sz="1400" b="0" kern="1200" dirty="0">
                <a:solidFill>
                  <a:srgbClr val="3C3C3B"/>
                </a:solidFill>
                <a:latin typeface="British Council Sans" panose="020B0504020202020204" pitchFamily="34" charset="0"/>
                <a:ea typeface="+mn-ea"/>
                <a:cs typeface="Arial"/>
              </a:rPr>
            </a:br>
            <a:r>
              <a:rPr lang="en-GB" sz="1400" b="0" kern="1200" dirty="0">
                <a:solidFill>
                  <a:srgbClr val="3C3C3B"/>
                </a:solidFill>
                <a:latin typeface="British Council Sans" panose="020B0504020202020204" pitchFamily="34" charset="0"/>
                <a:ea typeface="+mn-ea"/>
                <a:cs typeface="Arial"/>
              </a:rPr>
              <a:t/>
            </a:r>
            <a:br>
              <a:rPr lang="en-GB" sz="1400" b="0" kern="1200" dirty="0">
                <a:solidFill>
                  <a:srgbClr val="3C3C3B"/>
                </a:solidFill>
                <a:latin typeface="British Council Sans" panose="020B0504020202020204" pitchFamily="34" charset="0"/>
                <a:ea typeface="+mn-ea"/>
                <a:cs typeface="Arial"/>
              </a:rPr>
            </a:br>
            <a:r>
              <a:rPr lang="en-GB" sz="1800" b="0" kern="1200" dirty="0">
                <a:solidFill>
                  <a:srgbClr val="3C3C3B"/>
                </a:solidFill>
                <a:latin typeface="British Council Sans" panose="020B0504020202020204" pitchFamily="34" charset="0"/>
                <a:ea typeface="+mn-ea"/>
                <a:cs typeface="Arial"/>
              </a:rPr>
              <a:t/>
            </a:r>
            <a:br>
              <a:rPr lang="en-GB" sz="1800" b="0" kern="1200" dirty="0">
                <a:solidFill>
                  <a:srgbClr val="3C3C3B"/>
                </a:solidFill>
                <a:latin typeface="British Council Sans" panose="020B0504020202020204" pitchFamily="34" charset="0"/>
                <a:ea typeface="+mn-ea"/>
                <a:cs typeface="Arial"/>
              </a:rPr>
            </a:br>
            <a:r>
              <a:rPr lang="en-US" sz="3600" dirty="0" smtClean="0">
                <a:solidFill>
                  <a:schemeClr val="bg1">
                    <a:lumMod val="50000"/>
                  </a:schemeClr>
                </a:solidFill>
                <a:latin typeface="British Council Sans"/>
                <a:cs typeface="British Council Sans"/>
              </a:rPr>
              <a:t/>
            </a:r>
            <a:br>
              <a:rPr lang="en-US" sz="3600" dirty="0" smtClean="0">
                <a:solidFill>
                  <a:schemeClr val="bg1">
                    <a:lumMod val="50000"/>
                  </a:schemeClr>
                </a:solidFill>
                <a:latin typeface="British Council Sans"/>
                <a:cs typeface="British Council Sans"/>
              </a:rPr>
            </a:br>
            <a:endParaRPr lang="en-US" sz="3600" dirty="0">
              <a:solidFill>
                <a:schemeClr val="bg1">
                  <a:lumMod val="50000"/>
                </a:schemeClr>
              </a:solidFill>
              <a:latin typeface="British Council Sans"/>
              <a:cs typeface="British Council Sans"/>
            </a:endParaRPr>
          </a:p>
        </p:txBody>
      </p:sp>
      <p:sp>
        <p:nvSpPr>
          <p:cNvPr id="9" name="TextBox 8"/>
          <p:cNvSpPr txBox="1"/>
          <p:nvPr/>
        </p:nvSpPr>
        <p:spPr>
          <a:xfrm>
            <a:off x="467544" y="6037838"/>
            <a:ext cx="6048672" cy="415498"/>
          </a:xfrm>
          <a:prstGeom prst="rect">
            <a:avLst/>
          </a:prstGeom>
          <a:noFill/>
        </p:spPr>
        <p:txBody>
          <a:bodyPr wrap="square" rtlCol="0">
            <a:spAutoFit/>
          </a:bodyPr>
          <a:lstStyle/>
          <a:p>
            <a:r>
              <a:rPr lang="en-US" b="1" dirty="0" smtClean="0">
                <a:solidFill>
                  <a:srgbClr val="454544"/>
                </a:solidFill>
                <a:latin typeface="British Council Sans"/>
                <a:cs typeface="British Council Sans"/>
              </a:rPr>
              <a:t>www.britishcouncil.org/study-work-create</a:t>
            </a:r>
            <a:endParaRPr lang="en-US" b="1" dirty="0">
              <a:solidFill>
                <a:srgbClr val="454544"/>
              </a:solidFill>
              <a:latin typeface="British Council Sans"/>
              <a:cs typeface="British Council Sans"/>
            </a:endParaRPr>
          </a:p>
        </p:txBody>
      </p:sp>
      <p:pic>
        <p:nvPicPr>
          <p:cNvPr id="10" name="Picture 9" descr="British-Council-stacked-negativ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04664"/>
            <a:ext cx="1384300" cy="406400"/>
          </a:xfrm>
          <a:prstGeom prst="rect">
            <a:avLst/>
          </a:prstGeom>
        </p:spPr>
      </p:pic>
      <p:pic>
        <p:nvPicPr>
          <p:cNvPr id="2" name="Picture 1" descr="British-Council-stacked-positive.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404664"/>
            <a:ext cx="1371600" cy="393700"/>
          </a:xfrm>
          <a:prstGeom prst="rect">
            <a:avLst/>
          </a:prstGeom>
        </p:spPr>
      </p:pic>
      <p:pic>
        <p:nvPicPr>
          <p:cNvPr id="7" name="Picture 6"/>
          <p:cNvPicPr>
            <a:picLocks noChangeAspect="1"/>
          </p:cNvPicPr>
          <p:nvPr/>
        </p:nvPicPr>
        <p:blipFill>
          <a:blip r:embed="rId7"/>
          <a:stretch>
            <a:fillRect/>
          </a:stretch>
        </p:blipFill>
        <p:spPr>
          <a:xfrm>
            <a:off x="10188624" y="2420888"/>
            <a:ext cx="4023886" cy="1037084"/>
          </a:xfrm>
          <a:prstGeom prst="rect">
            <a:avLst/>
          </a:prstGeom>
        </p:spPr>
      </p:pic>
      <p:pic>
        <p:nvPicPr>
          <p:cNvPr id="8" name="Picture 7"/>
          <p:cNvPicPr>
            <a:picLocks noChangeAspect="1"/>
          </p:cNvPicPr>
          <p:nvPr/>
        </p:nvPicPr>
        <p:blipFill>
          <a:blip r:embed="rId8"/>
          <a:stretch>
            <a:fillRect/>
          </a:stretch>
        </p:blipFill>
        <p:spPr>
          <a:xfrm>
            <a:off x="9828584" y="3140968"/>
            <a:ext cx="2598698" cy="2664296"/>
          </a:xfrm>
          <a:prstGeom prst="rect">
            <a:avLst/>
          </a:prstGeom>
        </p:spPr>
      </p:pic>
    </p:spTree>
    <p:extLst>
      <p:ext uri="{BB962C8B-B14F-4D97-AF65-F5344CB8AC3E}">
        <p14:creationId xmlns:p14="http://schemas.microsoft.com/office/powerpoint/2010/main" val="4187141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WC creative.eps"/>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3809032" y="-1755576"/>
            <a:ext cx="6451600" cy="6413500"/>
          </a:xfrm>
          <a:prstGeom prst="rect">
            <a:avLst/>
          </a:prstGeom>
        </p:spPr>
      </p:pic>
      <p:sp>
        <p:nvSpPr>
          <p:cNvPr id="4" name="Title 3"/>
          <p:cNvSpPr>
            <a:spLocks noGrp="1"/>
          </p:cNvSpPr>
          <p:nvPr>
            <p:ph type="title"/>
          </p:nvPr>
        </p:nvSpPr>
        <p:spPr>
          <a:xfrm>
            <a:off x="560614" y="908720"/>
            <a:ext cx="7920880" cy="8280920"/>
          </a:xfrm>
        </p:spPr>
        <p:txBody>
          <a:bodyPr anchor="t"/>
          <a:lstStyle/>
          <a:p>
            <a:pPr marL="8550" defTabSz="457200" fontAlgn="auto">
              <a:lnSpc>
                <a:spcPct val="100000"/>
              </a:lnSpc>
              <a:spcBef>
                <a:spcPct val="20000"/>
              </a:spcBef>
              <a:spcAft>
                <a:spcPts val="0"/>
              </a:spcAft>
            </a:pPr>
            <a:r>
              <a:rPr lang="en-US" sz="3600" dirty="0" smtClean="0">
                <a:solidFill>
                  <a:srgbClr val="E9008C"/>
                </a:solidFill>
                <a:cs typeface="Calibri" panose="020F0502020204030204" pitchFamily="34" charset="0"/>
              </a:rPr>
              <a:t>Work</a:t>
            </a:r>
            <a:br>
              <a:rPr lang="en-US" sz="3600" dirty="0" smtClean="0">
                <a:solidFill>
                  <a:srgbClr val="E9008C"/>
                </a:solidFill>
                <a:cs typeface="Calibri" panose="020F0502020204030204" pitchFamily="34" charset="0"/>
              </a:rPr>
            </a:br>
            <a:r>
              <a:rPr lang="en-US" sz="3600" dirty="0" smtClean="0">
                <a:solidFill>
                  <a:srgbClr val="E9008C"/>
                </a:solidFill>
                <a:latin typeface="Calibri" panose="020F0502020204030204" pitchFamily="34" charset="0"/>
                <a:cs typeface="Calibri" panose="020F0502020204030204" pitchFamily="34" charset="0"/>
              </a:rPr>
              <a:t/>
            </a:r>
            <a:br>
              <a:rPr lang="en-US" sz="3600" dirty="0" smtClean="0">
                <a:solidFill>
                  <a:srgbClr val="E9008C"/>
                </a:solidFill>
                <a:latin typeface="Calibri" panose="020F0502020204030204" pitchFamily="34" charset="0"/>
                <a:cs typeface="Calibri" panose="020F0502020204030204" pitchFamily="34" charset="0"/>
              </a:rPr>
            </a:br>
            <a:r>
              <a:rPr lang="en-GB" sz="1700" kern="1200" dirty="0" smtClean="0">
                <a:solidFill>
                  <a:srgbClr val="3C3C3B"/>
                </a:solidFill>
                <a:latin typeface="+mn-lt"/>
                <a:ea typeface="+mn-ea"/>
                <a:cs typeface="Calibri" panose="020F0502020204030204" pitchFamily="34" charset="0"/>
              </a:rPr>
              <a:t>Erasmus</a:t>
            </a:r>
            <a:r>
              <a:rPr lang="en-GB" sz="1700" kern="1200" dirty="0">
                <a:solidFill>
                  <a:srgbClr val="3C3C3B"/>
                </a:solidFill>
                <a:latin typeface="+mn-lt"/>
                <a:ea typeface="+mn-ea"/>
                <a:cs typeface="Calibri" panose="020F0502020204030204" pitchFamily="34" charset="0"/>
              </a:rPr>
              <a:t>+ traineeships</a:t>
            </a:r>
            <a:br>
              <a:rPr lang="en-GB" sz="1700" kern="1200" dirty="0">
                <a:solidFill>
                  <a:srgbClr val="3C3C3B"/>
                </a:solidFill>
                <a:latin typeface="+mn-lt"/>
                <a:ea typeface="+mn-ea"/>
                <a:cs typeface="Calibri" panose="020F0502020204030204" pitchFamily="34" charset="0"/>
              </a:rPr>
            </a:br>
            <a:r>
              <a:rPr lang="en-GB" sz="1700" b="0" kern="1200" dirty="0">
                <a:solidFill>
                  <a:srgbClr val="3C3C3B"/>
                </a:solidFill>
                <a:latin typeface="+mn-lt"/>
                <a:ea typeface="+mn-ea"/>
                <a:cs typeface="Calibri" panose="020F0502020204030204" pitchFamily="34" charset="0"/>
              </a:rPr>
              <a:t>Apply for </a:t>
            </a:r>
            <a:r>
              <a:rPr lang="en-GB" sz="1700" b="0" kern="1200" dirty="0">
                <a:solidFill>
                  <a:srgbClr val="454544"/>
                </a:solidFill>
                <a:latin typeface="+mn-lt"/>
                <a:ea typeface="+mn-ea"/>
                <a:cs typeface="Calibri" panose="020F0502020204030204" pitchFamily="34" charset="0"/>
              </a:rPr>
              <a:t>funding to work in one of 32 European countries for </a:t>
            </a:r>
            <a:r>
              <a:rPr lang="en-GB" sz="1700" b="0" kern="1200" dirty="0" smtClean="0">
                <a:solidFill>
                  <a:srgbClr val="454544"/>
                </a:solidFill>
                <a:latin typeface="+mn-lt"/>
                <a:ea typeface="+mn-ea"/>
                <a:cs typeface="Calibri" panose="020F0502020204030204" pitchFamily="34" charset="0"/>
              </a:rPr>
              <a:t> 2-12 </a:t>
            </a:r>
            <a:r>
              <a:rPr lang="en-GB" sz="1700" b="0" kern="1200" dirty="0">
                <a:solidFill>
                  <a:srgbClr val="454544"/>
                </a:solidFill>
                <a:latin typeface="+mn-lt"/>
                <a:ea typeface="+mn-ea"/>
                <a:cs typeface="Calibri" panose="020F0502020204030204" pitchFamily="34" charset="0"/>
              </a:rPr>
              <a:t>months as part of your </a:t>
            </a:r>
            <a:r>
              <a:rPr lang="en-GB" sz="1700" b="0" kern="1200" dirty="0" smtClean="0">
                <a:solidFill>
                  <a:srgbClr val="454544"/>
                </a:solidFill>
                <a:latin typeface="+mn-lt"/>
                <a:ea typeface="+mn-ea"/>
                <a:cs typeface="Calibri" panose="020F0502020204030204" pitchFamily="34" charset="0"/>
              </a:rPr>
              <a:t>course</a:t>
            </a:r>
            <a:r>
              <a:rPr lang="en-GB" sz="1700" b="0" kern="1200" dirty="0" smtClean="0">
                <a:solidFill>
                  <a:srgbClr val="3C3C3B"/>
                </a:solidFill>
                <a:latin typeface="+mn-lt"/>
                <a:ea typeface="+mn-ea"/>
                <a:cs typeface="Calibri" panose="020F0502020204030204" pitchFamily="34" charset="0"/>
              </a:rPr>
              <a:t/>
            </a:r>
            <a:br>
              <a:rPr lang="en-GB" sz="1700" b="0" kern="1200" dirty="0" smtClean="0">
                <a:solidFill>
                  <a:srgbClr val="3C3C3B"/>
                </a:solidFill>
                <a:latin typeface="+mn-lt"/>
                <a:ea typeface="+mn-ea"/>
                <a:cs typeface="Calibri" panose="020F0502020204030204" pitchFamily="34" charset="0"/>
              </a:rPr>
            </a:br>
            <a:r>
              <a:rPr lang="en-GB" sz="1700" b="0" kern="1200" dirty="0">
                <a:solidFill>
                  <a:srgbClr val="3C3C3B"/>
                </a:solidFill>
                <a:latin typeface="+mn-lt"/>
                <a:ea typeface="+mn-ea"/>
                <a:cs typeface="Calibri" panose="020F0502020204030204" pitchFamily="34" charset="0"/>
              </a:rPr>
              <a:t/>
            </a:r>
            <a:br>
              <a:rPr lang="en-GB" sz="1700" b="0" kern="1200" dirty="0">
                <a:solidFill>
                  <a:srgbClr val="3C3C3B"/>
                </a:solidFill>
                <a:latin typeface="+mn-lt"/>
                <a:ea typeface="+mn-ea"/>
                <a:cs typeface="Calibri" panose="020F0502020204030204" pitchFamily="34" charset="0"/>
              </a:rPr>
            </a:br>
            <a:r>
              <a:rPr lang="en-GB" sz="1700" kern="1200" dirty="0">
                <a:solidFill>
                  <a:srgbClr val="454544"/>
                </a:solidFill>
                <a:latin typeface="+mn-lt"/>
                <a:cs typeface="Calibri" panose="020F0502020204030204" pitchFamily="34" charset="0"/>
              </a:rPr>
              <a:t>Generation </a:t>
            </a:r>
            <a:r>
              <a:rPr lang="en-GB" sz="1700" kern="1200" dirty="0" smtClean="0">
                <a:solidFill>
                  <a:srgbClr val="454544"/>
                </a:solidFill>
                <a:latin typeface="+mn-lt"/>
                <a:cs typeface="Calibri" panose="020F0502020204030204" pitchFamily="34" charset="0"/>
              </a:rPr>
              <a:t>UK-China</a:t>
            </a:r>
            <a:r>
              <a:rPr lang="en-GB" sz="1700" b="0" kern="1200" dirty="0">
                <a:solidFill>
                  <a:srgbClr val="454544"/>
                </a:solidFill>
                <a:latin typeface="+mn-lt"/>
                <a:cs typeface="Calibri" panose="020F0502020204030204" pitchFamily="34" charset="0"/>
              </a:rPr>
              <a:t/>
            </a:r>
            <a:br>
              <a:rPr lang="en-GB" sz="1700" b="0" kern="1200" dirty="0">
                <a:solidFill>
                  <a:srgbClr val="454544"/>
                </a:solidFill>
                <a:latin typeface="+mn-lt"/>
                <a:cs typeface="Calibri" panose="020F0502020204030204" pitchFamily="34" charset="0"/>
              </a:rPr>
            </a:br>
            <a:r>
              <a:rPr lang="en-GB" sz="1700" b="0" kern="1200" dirty="0">
                <a:solidFill>
                  <a:srgbClr val="454544"/>
                </a:solidFill>
                <a:latin typeface="+mn-lt"/>
                <a:cs typeface="Calibri" panose="020F0502020204030204" pitchFamily="34" charset="0"/>
              </a:rPr>
              <a:t>Apply to undertake a 2 month internship in China across a range of </a:t>
            </a:r>
            <a:r>
              <a:rPr lang="en-GB" sz="1700" b="0" kern="1200" dirty="0" smtClean="0">
                <a:solidFill>
                  <a:srgbClr val="454544"/>
                </a:solidFill>
                <a:latin typeface="+mn-lt"/>
                <a:cs typeface="Calibri" panose="020F0502020204030204" pitchFamily="34" charset="0"/>
              </a:rPr>
              <a:t>industries</a:t>
            </a:r>
            <a:br>
              <a:rPr lang="en-GB" sz="1700" b="0" kern="1200" dirty="0" smtClean="0">
                <a:solidFill>
                  <a:srgbClr val="454544"/>
                </a:solidFill>
                <a:latin typeface="+mn-lt"/>
                <a:cs typeface="Calibri" panose="020F0502020204030204" pitchFamily="34" charset="0"/>
              </a:rPr>
            </a:br>
            <a:r>
              <a:rPr lang="en-GB" sz="1700" b="0" kern="1200" dirty="0">
                <a:solidFill>
                  <a:srgbClr val="454544"/>
                </a:solidFill>
                <a:latin typeface="+mn-lt"/>
                <a:cs typeface="Calibri" panose="020F0502020204030204" pitchFamily="34" charset="0"/>
              </a:rPr>
              <a:t/>
            </a:r>
            <a:br>
              <a:rPr lang="en-GB" sz="1700" b="0" kern="1200" dirty="0">
                <a:solidFill>
                  <a:srgbClr val="454544"/>
                </a:solidFill>
                <a:latin typeface="+mn-lt"/>
                <a:cs typeface="Calibri" panose="020F0502020204030204" pitchFamily="34" charset="0"/>
              </a:rPr>
            </a:br>
            <a:r>
              <a:rPr lang="en-GB" sz="1700" kern="1200" dirty="0">
                <a:solidFill>
                  <a:srgbClr val="454544"/>
                </a:solidFill>
                <a:latin typeface="+mn-lt"/>
                <a:cs typeface="Calibri" panose="020F0502020204030204" pitchFamily="34" charset="0"/>
              </a:rPr>
              <a:t>Generation </a:t>
            </a:r>
            <a:r>
              <a:rPr lang="en-GB" sz="1700" kern="1200" dirty="0" smtClean="0">
                <a:solidFill>
                  <a:srgbClr val="454544"/>
                </a:solidFill>
                <a:latin typeface="+mn-lt"/>
                <a:cs typeface="Calibri" panose="020F0502020204030204" pitchFamily="34" charset="0"/>
              </a:rPr>
              <a:t>UK-India</a:t>
            </a:r>
            <a:r>
              <a:rPr lang="en-GB" sz="1700" b="0" kern="1200" dirty="0">
                <a:solidFill>
                  <a:srgbClr val="454544"/>
                </a:solidFill>
                <a:latin typeface="+mn-lt"/>
                <a:cs typeface="Calibri" panose="020F0502020204030204" pitchFamily="34" charset="0"/>
              </a:rPr>
              <a:t/>
            </a:r>
            <a:br>
              <a:rPr lang="en-GB" sz="1700" b="0" kern="1200" dirty="0">
                <a:solidFill>
                  <a:srgbClr val="454544"/>
                </a:solidFill>
                <a:latin typeface="+mn-lt"/>
                <a:cs typeface="Calibri" panose="020F0502020204030204" pitchFamily="34" charset="0"/>
              </a:rPr>
            </a:br>
            <a:r>
              <a:rPr lang="en-GB" sz="1700" b="0" kern="1200" dirty="0">
                <a:solidFill>
                  <a:srgbClr val="454544"/>
                </a:solidFill>
                <a:latin typeface="+mn-lt"/>
                <a:cs typeface="Calibri" panose="020F0502020204030204" pitchFamily="34" charset="0"/>
              </a:rPr>
              <a:t>Gain experience as a teaching assistant in an Indian private school or on a work </a:t>
            </a:r>
            <a:r>
              <a:rPr lang="en-GB" sz="1700" b="0" kern="1200" dirty="0" smtClean="0">
                <a:solidFill>
                  <a:srgbClr val="454544"/>
                </a:solidFill>
                <a:latin typeface="+mn-lt"/>
                <a:cs typeface="Calibri" panose="020F0502020204030204" pitchFamily="34" charset="0"/>
              </a:rPr>
              <a:t>12 month placement </a:t>
            </a:r>
            <a:r>
              <a:rPr lang="en-GB" sz="1700" b="0" kern="1200" dirty="0">
                <a:solidFill>
                  <a:srgbClr val="454544"/>
                </a:solidFill>
                <a:latin typeface="+mn-lt"/>
                <a:cs typeface="Calibri" panose="020F0502020204030204" pitchFamily="34" charset="0"/>
              </a:rPr>
              <a:t>with </a:t>
            </a:r>
            <a:r>
              <a:rPr lang="en-GB" sz="1700" b="0" kern="1200" dirty="0" smtClean="0">
                <a:solidFill>
                  <a:srgbClr val="454544"/>
                </a:solidFill>
                <a:latin typeface="+mn-lt"/>
                <a:cs typeface="Calibri" panose="020F0502020204030204" pitchFamily="34" charset="0"/>
              </a:rPr>
              <a:t>Tata consultancy in a range of disciplines </a:t>
            </a:r>
            <a:r>
              <a:rPr lang="en-GB" sz="1700" b="0" kern="1200" dirty="0">
                <a:solidFill>
                  <a:srgbClr val="454544"/>
                </a:solidFill>
                <a:latin typeface="+mn-lt"/>
                <a:cs typeface="Calibri" panose="020F0502020204030204" pitchFamily="34" charset="0"/>
              </a:rPr>
              <a:t/>
            </a:r>
            <a:br>
              <a:rPr lang="en-GB" sz="1700" b="0" kern="1200" dirty="0">
                <a:solidFill>
                  <a:srgbClr val="454544"/>
                </a:solidFill>
                <a:latin typeface="+mn-lt"/>
                <a:cs typeface="Calibri" panose="020F0502020204030204" pitchFamily="34" charset="0"/>
              </a:rPr>
            </a:br>
            <a:r>
              <a:rPr lang="en-GB" sz="1700" b="0" kern="1200" dirty="0">
                <a:solidFill>
                  <a:srgbClr val="454544"/>
                </a:solidFill>
                <a:latin typeface="+mn-lt"/>
                <a:cs typeface="Calibri" panose="020F0502020204030204" pitchFamily="34" charset="0"/>
              </a:rPr>
              <a:t/>
            </a:r>
            <a:br>
              <a:rPr lang="en-GB" sz="1700" b="0" kern="1200" dirty="0">
                <a:solidFill>
                  <a:srgbClr val="454544"/>
                </a:solidFill>
                <a:latin typeface="+mn-lt"/>
                <a:cs typeface="Calibri" panose="020F0502020204030204" pitchFamily="34" charset="0"/>
              </a:rPr>
            </a:br>
            <a:r>
              <a:rPr lang="en-GB" sz="1700" kern="1200" dirty="0">
                <a:solidFill>
                  <a:srgbClr val="454544"/>
                </a:solidFill>
                <a:latin typeface="+mn-lt"/>
                <a:cs typeface="Calibri" panose="020F0502020204030204" pitchFamily="34" charset="0"/>
              </a:rPr>
              <a:t>Thailand English Teaching programme (TET)</a:t>
            </a:r>
            <a:r>
              <a:rPr lang="en-GB" sz="1700" b="0" kern="1200" dirty="0">
                <a:solidFill>
                  <a:srgbClr val="454544"/>
                </a:solidFill>
                <a:latin typeface="+mn-lt"/>
                <a:cs typeface="Calibri" panose="020F0502020204030204" pitchFamily="34" charset="0"/>
              </a:rPr>
              <a:t/>
            </a:r>
            <a:br>
              <a:rPr lang="en-GB" sz="1700" b="0" kern="1200" dirty="0">
                <a:solidFill>
                  <a:srgbClr val="454544"/>
                </a:solidFill>
                <a:latin typeface="+mn-lt"/>
                <a:cs typeface="Calibri" panose="020F0502020204030204" pitchFamily="34" charset="0"/>
              </a:rPr>
            </a:br>
            <a:r>
              <a:rPr lang="en-GB" sz="1700" b="0" kern="1200" dirty="0">
                <a:solidFill>
                  <a:srgbClr val="454544"/>
                </a:solidFill>
                <a:latin typeface="+mn-lt"/>
                <a:cs typeface="Calibri" panose="020F0502020204030204" pitchFamily="34" charset="0"/>
              </a:rPr>
              <a:t>Teach English in a Thai school for between 9 weeks and a term</a:t>
            </a:r>
            <a:r>
              <a:rPr lang="en-GB" sz="1400" b="0" kern="1200" dirty="0">
                <a:solidFill>
                  <a:srgbClr val="3C3C3B"/>
                </a:solidFill>
                <a:latin typeface="British Council Sans" panose="020B0504020202020204" pitchFamily="34" charset="0"/>
                <a:ea typeface="+mn-ea"/>
                <a:cs typeface="Arial"/>
              </a:rPr>
              <a:t/>
            </a:r>
            <a:br>
              <a:rPr lang="en-GB" sz="1400" b="0" kern="1200" dirty="0">
                <a:solidFill>
                  <a:srgbClr val="3C3C3B"/>
                </a:solidFill>
                <a:latin typeface="British Council Sans" panose="020B0504020202020204" pitchFamily="34" charset="0"/>
                <a:ea typeface="+mn-ea"/>
                <a:cs typeface="Arial"/>
              </a:rPr>
            </a:br>
            <a:r>
              <a:rPr lang="en-GB" sz="1400" b="0" kern="1200" dirty="0">
                <a:solidFill>
                  <a:srgbClr val="3C3C3B"/>
                </a:solidFill>
                <a:latin typeface="British Council Sans" panose="020B0504020202020204" pitchFamily="34" charset="0"/>
                <a:ea typeface="+mn-ea"/>
                <a:cs typeface="Arial"/>
              </a:rPr>
              <a:t/>
            </a:r>
            <a:br>
              <a:rPr lang="en-GB" sz="1400" b="0" kern="1200" dirty="0">
                <a:solidFill>
                  <a:srgbClr val="3C3C3B"/>
                </a:solidFill>
                <a:latin typeface="British Council Sans" panose="020B0504020202020204" pitchFamily="34" charset="0"/>
                <a:ea typeface="+mn-ea"/>
                <a:cs typeface="Arial"/>
              </a:rPr>
            </a:br>
            <a:r>
              <a:rPr lang="en-GB" sz="1800" b="0" kern="1200" dirty="0">
                <a:solidFill>
                  <a:srgbClr val="3C3C3B"/>
                </a:solidFill>
                <a:latin typeface="British Council Sans" panose="020B0504020202020204" pitchFamily="34" charset="0"/>
                <a:ea typeface="+mn-ea"/>
                <a:cs typeface="Arial"/>
              </a:rPr>
              <a:t/>
            </a:r>
            <a:br>
              <a:rPr lang="en-GB" sz="1800" b="0" kern="1200" dirty="0">
                <a:solidFill>
                  <a:srgbClr val="3C3C3B"/>
                </a:solidFill>
                <a:latin typeface="British Council Sans" panose="020B0504020202020204" pitchFamily="34" charset="0"/>
                <a:ea typeface="+mn-ea"/>
                <a:cs typeface="Arial"/>
              </a:rPr>
            </a:br>
            <a:r>
              <a:rPr lang="en-US" sz="3600" dirty="0" smtClean="0">
                <a:solidFill>
                  <a:schemeClr val="bg1">
                    <a:lumMod val="50000"/>
                  </a:schemeClr>
                </a:solidFill>
                <a:latin typeface="British Council Sans"/>
                <a:cs typeface="British Council Sans"/>
              </a:rPr>
              <a:t/>
            </a:r>
            <a:br>
              <a:rPr lang="en-US" sz="3600" dirty="0" smtClean="0">
                <a:solidFill>
                  <a:schemeClr val="bg1">
                    <a:lumMod val="50000"/>
                  </a:schemeClr>
                </a:solidFill>
                <a:latin typeface="British Council Sans"/>
                <a:cs typeface="British Council Sans"/>
              </a:rPr>
            </a:br>
            <a:endParaRPr lang="en-US" sz="3600" dirty="0">
              <a:solidFill>
                <a:schemeClr val="bg1">
                  <a:lumMod val="50000"/>
                </a:schemeClr>
              </a:solidFill>
              <a:latin typeface="British Council Sans"/>
              <a:cs typeface="British Council Sans"/>
            </a:endParaRPr>
          </a:p>
        </p:txBody>
      </p:sp>
      <p:sp>
        <p:nvSpPr>
          <p:cNvPr id="9" name="TextBox 8"/>
          <p:cNvSpPr txBox="1"/>
          <p:nvPr/>
        </p:nvSpPr>
        <p:spPr>
          <a:xfrm>
            <a:off x="467544" y="6037838"/>
            <a:ext cx="6048672" cy="415498"/>
          </a:xfrm>
          <a:prstGeom prst="rect">
            <a:avLst/>
          </a:prstGeom>
          <a:noFill/>
        </p:spPr>
        <p:txBody>
          <a:bodyPr wrap="square" rtlCol="0">
            <a:spAutoFit/>
          </a:bodyPr>
          <a:lstStyle/>
          <a:p>
            <a:r>
              <a:rPr lang="en-US" b="1" dirty="0" smtClean="0">
                <a:solidFill>
                  <a:srgbClr val="454544"/>
                </a:solidFill>
                <a:latin typeface="British Council Sans"/>
                <a:cs typeface="British Council Sans"/>
              </a:rPr>
              <a:t>www.britishcouncil.org/study-work-create</a:t>
            </a:r>
            <a:endParaRPr lang="en-US" b="1" dirty="0">
              <a:solidFill>
                <a:srgbClr val="454544"/>
              </a:solidFill>
              <a:latin typeface="British Council Sans"/>
              <a:cs typeface="British Council Sans"/>
            </a:endParaRPr>
          </a:p>
        </p:txBody>
      </p:sp>
      <p:pic>
        <p:nvPicPr>
          <p:cNvPr id="10" name="Picture 9" descr="British-Council-stacked-negativ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4664"/>
            <a:ext cx="1384300" cy="406400"/>
          </a:xfrm>
          <a:prstGeom prst="rect">
            <a:avLst/>
          </a:prstGeom>
        </p:spPr>
      </p:pic>
      <p:pic>
        <p:nvPicPr>
          <p:cNvPr id="2" name="Picture 1" descr="British-Council-stacked-positiv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04664"/>
            <a:ext cx="1371600" cy="393700"/>
          </a:xfrm>
          <a:prstGeom prst="rect">
            <a:avLst/>
          </a:prstGeom>
        </p:spPr>
      </p:pic>
      <p:pic>
        <p:nvPicPr>
          <p:cNvPr id="7" name="Picture 6"/>
          <p:cNvPicPr>
            <a:picLocks noChangeAspect="1"/>
          </p:cNvPicPr>
          <p:nvPr/>
        </p:nvPicPr>
        <p:blipFill>
          <a:blip r:embed="rId6"/>
          <a:stretch>
            <a:fillRect/>
          </a:stretch>
        </p:blipFill>
        <p:spPr>
          <a:xfrm>
            <a:off x="10188624" y="2420888"/>
            <a:ext cx="4023886" cy="1037084"/>
          </a:xfrm>
          <a:prstGeom prst="rect">
            <a:avLst/>
          </a:prstGeom>
        </p:spPr>
      </p:pic>
      <p:pic>
        <p:nvPicPr>
          <p:cNvPr id="8" name="Picture 7"/>
          <p:cNvPicPr>
            <a:picLocks noChangeAspect="1"/>
          </p:cNvPicPr>
          <p:nvPr/>
        </p:nvPicPr>
        <p:blipFill>
          <a:blip r:embed="rId7"/>
          <a:stretch>
            <a:fillRect/>
          </a:stretch>
        </p:blipFill>
        <p:spPr>
          <a:xfrm>
            <a:off x="9828584" y="3140968"/>
            <a:ext cx="2598698" cy="2664296"/>
          </a:xfrm>
          <a:prstGeom prst="rect">
            <a:avLst/>
          </a:prstGeom>
        </p:spPr>
      </p:pic>
    </p:spTree>
    <p:extLst>
      <p:ext uri="{BB962C8B-B14F-4D97-AF65-F5344CB8AC3E}">
        <p14:creationId xmlns:p14="http://schemas.microsoft.com/office/powerpoint/2010/main" val="28816487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WC creative.eps"/>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3809032" y="-1755576"/>
            <a:ext cx="6451600" cy="6413500"/>
          </a:xfrm>
          <a:prstGeom prst="rect">
            <a:avLst/>
          </a:prstGeom>
        </p:spPr>
      </p:pic>
      <p:sp>
        <p:nvSpPr>
          <p:cNvPr id="4" name="Title 3"/>
          <p:cNvSpPr>
            <a:spLocks noGrp="1"/>
          </p:cNvSpPr>
          <p:nvPr>
            <p:ph type="title"/>
          </p:nvPr>
        </p:nvSpPr>
        <p:spPr>
          <a:xfrm>
            <a:off x="539552" y="1484784"/>
            <a:ext cx="6984776" cy="4464496"/>
          </a:xfrm>
        </p:spPr>
        <p:txBody>
          <a:bodyPr anchor="t"/>
          <a:lstStyle/>
          <a:p>
            <a:pPr marL="8550" lvl="0" defTabSz="457200" fontAlgn="auto">
              <a:lnSpc>
                <a:spcPct val="100000"/>
              </a:lnSpc>
              <a:spcBef>
                <a:spcPct val="20000"/>
              </a:spcBef>
              <a:spcAft>
                <a:spcPts val="0"/>
              </a:spcAft>
            </a:pPr>
            <a:r>
              <a:rPr lang="en-US" sz="3600" dirty="0" smtClean="0">
                <a:solidFill>
                  <a:srgbClr val="FF0000"/>
                </a:solidFill>
                <a:latin typeface="Arial" panose="020B0604020202020204" pitchFamily="34" charset="0"/>
                <a:cs typeface="Arial" panose="020B0604020202020204" pitchFamily="34" charset="0"/>
              </a:rPr>
              <a:t>Study</a:t>
            </a:r>
            <a:r>
              <a:rPr lang="en-US" sz="3600" dirty="0" smtClean="0">
                <a:solidFill>
                  <a:schemeClr val="bg1">
                    <a:lumMod val="50000"/>
                  </a:schemeClr>
                </a:solidFill>
                <a:latin typeface="British Council Sans"/>
                <a:cs typeface="British Council Sans"/>
              </a:rPr>
              <a:t> </a:t>
            </a:r>
            <a:br>
              <a:rPr lang="en-US" sz="3600" dirty="0" smtClean="0">
                <a:solidFill>
                  <a:schemeClr val="bg1">
                    <a:lumMod val="50000"/>
                  </a:schemeClr>
                </a:solidFill>
                <a:latin typeface="British Council Sans"/>
                <a:cs typeface="British Council Sans"/>
              </a:rPr>
            </a:br>
            <a:r>
              <a:rPr lang="en-US" sz="3600" b="0" baseline="30000" dirty="0">
                <a:solidFill>
                  <a:srgbClr val="666666"/>
                </a:solidFill>
                <a:latin typeface="British Council Sans Rom"/>
                <a:cs typeface="British Council Sans Rom"/>
              </a:rPr>
              <a:t/>
            </a:r>
            <a:br>
              <a:rPr lang="en-US" sz="3600" b="0" baseline="30000" dirty="0">
                <a:solidFill>
                  <a:srgbClr val="666666"/>
                </a:solidFill>
                <a:latin typeface="British Council Sans Rom"/>
                <a:cs typeface="British Council Sans Rom"/>
              </a:rPr>
            </a:br>
            <a:r>
              <a:rPr lang="en-GB" sz="1800" kern="1200" dirty="0">
                <a:solidFill>
                  <a:srgbClr val="3C3C3B"/>
                </a:solidFill>
                <a:latin typeface="Arial" panose="020B0604020202020204" pitchFamily="34" charset="0"/>
                <a:ea typeface="+mn-ea"/>
                <a:cs typeface="Arial" panose="020B0604020202020204" pitchFamily="34" charset="0"/>
              </a:rPr>
              <a:t>Erasmus+</a:t>
            </a:r>
            <a:br>
              <a:rPr lang="en-GB" sz="1800" kern="1200" dirty="0">
                <a:solidFill>
                  <a:srgbClr val="3C3C3B"/>
                </a:solidFill>
                <a:latin typeface="Arial" panose="020B0604020202020204" pitchFamily="34" charset="0"/>
                <a:ea typeface="+mn-ea"/>
                <a:cs typeface="Arial" panose="020B0604020202020204" pitchFamily="34" charset="0"/>
              </a:rPr>
            </a:br>
            <a:r>
              <a:rPr lang="en-GB" sz="1800" b="0" kern="1200" dirty="0">
                <a:solidFill>
                  <a:srgbClr val="3C3C3B"/>
                </a:solidFill>
                <a:latin typeface="Arial" panose="020B0604020202020204" pitchFamily="34" charset="0"/>
                <a:ea typeface="+mn-ea"/>
                <a:cs typeface="Arial" panose="020B0604020202020204" pitchFamily="34" charset="0"/>
              </a:rPr>
              <a:t>Spend between </a:t>
            </a:r>
            <a:r>
              <a:rPr lang="en-GB" sz="1800" b="0" kern="1200" dirty="0" smtClean="0">
                <a:solidFill>
                  <a:srgbClr val="3C3C3B"/>
                </a:solidFill>
                <a:latin typeface="Arial" panose="020B0604020202020204" pitchFamily="34" charset="0"/>
                <a:ea typeface="+mn-ea"/>
                <a:cs typeface="Arial" panose="020B0604020202020204" pitchFamily="34" charset="0"/>
              </a:rPr>
              <a:t>3-12 </a:t>
            </a:r>
            <a:r>
              <a:rPr lang="en-GB" sz="1800" b="0" kern="1200" dirty="0">
                <a:solidFill>
                  <a:srgbClr val="3C3C3B"/>
                </a:solidFill>
                <a:latin typeface="Arial" panose="020B0604020202020204" pitchFamily="34" charset="0"/>
                <a:ea typeface="+mn-ea"/>
                <a:cs typeface="Arial" panose="020B0604020202020204" pitchFamily="34" charset="0"/>
              </a:rPr>
              <a:t>months studying abroad as part of your university course in a choice of 32 </a:t>
            </a:r>
            <a:r>
              <a:rPr lang="en-GB" sz="1800" b="0" kern="1200" dirty="0" smtClean="0">
                <a:solidFill>
                  <a:srgbClr val="3C3C3B"/>
                </a:solidFill>
                <a:latin typeface="Arial" panose="020B0604020202020204" pitchFamily="34" charset="0"/>
                <a:ea typeface="+mn-ea"/>
                <a:cs typeface="Arial" panose="020B0604020202020204" pitchFamily="34" charset="0"/>
              </a:rPr>
              <a:t>countries in Europe</a:t>
            </a:r>
            <a:r>
              <a:rPr lang="en-GB" sz="1800" b="0" kern="1200" dirty="0">
                <a:solidFill>
                  <a:srgbClr val="3C3C3B"/>
                </a:solidFill>
                <a:latin typeface="Arial" panose="020B0604020202020204" pitchFamily="34" charset="0"/>
                <a:ea typeface="+mn-ea"/>
                <a:cs typeface="Arial" panose="020B0604020202020204" pitchFamily="34" charset="0"/>
              </a:rPr>
              <a:t/>
            </a:r>
            <a:br>
              <a:rPr lang="en-GB" sz="1800" b="0" kern="1200" dirty="0">
                <a:solidFill>
                  <a:srgbClr val="3C3C3B"/>
                </a:solidFill>
                <a:latin typeface="Arial" panose="020B0604020202020204" pitchFamily="34" charset="0"/>
                <a:ea typeface="+mn-ea"/>
                <a:cs typeface="Arial" panose="020B0604020202020204" pitchFamily="34" charset="0"/>
              </a:rPr>
            </a:br>
            <a:r>
              <a:rPr lang="en-GB" sz="1800" b="0" kern="1200" dirty="0">
                <a:solidFill>
                  <a:srgbClr val="3C3C3B"/>
                </a:solidFill>
                <a:latin typeface="Arial" panose="020B0604020202020204" pitchFamily="34" charset="0"/>
                <a:ea typeface="+mn-ea"/>
                <a:cs typeface="Arial" panose="020B0604020202020204" pitchFamily="34" charset="0"/>
              </a:rPr>
              <a:t/>
            </a:r>
            <a:br>
              <a:rPr lang="en-GB" sz="1800" b="0" kern="1200" dirty="0">
                <a:solidFill>
                  <a:srgbClr val="3C3C3B"/>
                </a:solidFill>
                <a:latin typeface="Arial" panose="020B0604020202020204" pitchFamily="34" charset="0"/>
                <a:ea typeface="+mn-ea"/>
                <a:cs typeface="Arial" panose="020B0604020202020204" pitchFamily="34" charset="0"/>
              </a:rPr>
            </a:br>
            <a:r>
              <a:rPr lang="en-GB" sz="1800" kern="1200" dirty="0">
                <a:solidFill>
                  <a:srgbClr val="3C3C3B"/>
                </a:solidFill>
                <a:latin typeface="Arial" panose="020B0604020202020204" pitchFamily="34" charset="0"/>
                <a:ea typeface="+mn-ea"/>
                <a:cs typeface="Arial" panose="020B0604020202020204" pitchFamily="34" charset="0"/>
              </a:rPr>
              <a:t>Generation </a:t>
            </a:r>
            <a:r>
              <a:rPr lang="en-GB" sz="1800" kern="1200" dirty="0" smtClean="0">
                <a:solidFill>
                  <a:srgbClr val="3C3C3B"/>
                </a:solidFill>
                <a:latin typeface="Arial" panose="020B0604020202020204" pitchFamily="34" charset="0"/>
                <a:ea typeface="+mn-ea"/>
                <a:cs typeface="Arial" panose="020B0604020202020204" pitchFamily="34" charset="0"/>
              </a:rPr>
              <a:t>UK-China Scholarships</a:t>
            </a:r>
            <a:r>
              <a:rPr lang="en-GB" sz="1800" kern="1200" dirty="0">
                <a:solidFill>
                  <a:srgbClr val="3C3C3B"/>
                </a:solidFill>
                <a:latin typeface="Arial" panose="020B0604020202020204" pitchFamily="34" charset="0"/>
                <a:ea typeface="+mn-ea"/>
                <a:cs typeface="Arial" panose="020B0604020202020204" pitchFamily="34" charset="0"/>
              </a:rPr>
              <a:t/>
            </a:r>
            <a:br>
              <a:rPr lang="en-GB" sz="1800" kern="1200" dirty="0">
                <a:solidFill>
                  <a:srgbClr val="3C3C3B"/>
                </a:solidFill>
                <a:latin typeface="Arial" panose="020B0604020202020204" pitchFamily="34" charset="0"/>
                <a:ea typeface="+mn-ea"/>
                <a:cs typeface="Arial" panose="020B0604020202020204" pitchFamily="34" charset="0"/>
              </a:rPr>
            </a:br>
            <a:r>
              <a:rPr lang="en-GB" sz="1800" b="0" kern="1200" dirty="0" smtClean="0">
                <a:solidFill>
                  <a:srgbClr val="3C3C3B"/>
                </a:solidFill>
                <a:latin typeface="Arial" panose="020B0604020202020204" pitchFamily="34" charset="0"/>
                <a:ea typeface="+mn-ea"/>
                <a:cs typeface="Arial" panose="020B0604020202020204" pitchFamily="34" charset="0"/>
              </a:rPr>
              <a:t>Students and recent graduates </a:t>
            </a:r>
            <a:r>
              <a:rPr lang="en-GB" sz="1800" b="0" kern="1200" dirty="0">
                <a:solidFill>
                  <a:srgbClr val="3C3C3B"/>
                </a:solidFill>
                <a:latin typeface="Arial" panose="020B0604020202020204" pitchFamily="34" charset="0"/>
                <a:ea typeface="+mn-ea"/>
                <a:cs typeface="Arial" panose="020B0604020202020204" pitchFamily="34" charset="0"/>
              </a:rPr>
              <a:t>can apply for scholarships to study in China </a:t>
            </a:r>
            <a:r>
              <a:rPr lang="en-GB" sz="1800" b="0" kern="1200" dirty="0" smtClean="0">
                <a:solidFill>
                  <a:srgbClr val="3C3C3B"/>
                </a:solidFill>
                <a:latin typeface="Arial" panose="020B0604020202020204" pitchFamily="34" charset="0"/>
                <a:ea typeface="+mn-ea"/>
                <a:cs typeface="Arial" panose="020B0604020202020204" pitchFamily="34" charset="0"/>
              </a:rPr>
              <a:t>for 5-12 months</a:t>
            </a:r>
            <a:r>
              <a:rPr lang="en-GB" sz="1800" b="0" kern="1200" dirty="0">
                <a:solidFill>
                  <a:srgbClr val="3C3C3B"/>
                </a:solidFill>
                <a:latin typeface="Arial" panose="020B0604020202020204" pitchFamily="34" charset="0"/>
                <a:ea typeface="+mn-ea"/>
                <a:cs typeface="Arial" panose="020B0604020202020204" pitchFamily="34" charset="0"/>
              </a:rPr>
              <a:t/>
            </a:r>
            <a:br>
              <a:rPr lang="en-GB" sz="1800" b="0" kern="1200" dirty="0">
                <a:solidFill>
                  <a:srgbClr val="3C3C3B"/>
                </a:solidFill>
                <a:latin typeface="Arial" panose="020B0604020202020204" pitchFamily="34" charset="0"/>
                <a:ea typeface="+mn-ea"/>
                <a:cs typeface="Arial" panose="020B0604020202020204" pitchFamily="34" charset="0"/>
              </a:rPr>
            </a:br>
            <a:r>
              <a:rPr lang="en-GB" sz="1800" b="0" kern="1200" dirty="0">
                <a:solidFill>
                  <a:srgbClr val="3C3C3B"/>
                </a:solidFill>
                <a:latin typeface="Arial" panose="020B0604020202020204" pitchFamily="34" charset="0"/>
                <a:ea typeface="+mn-ea"/>
                <a:cs typeface="Arial" panose="020B0604020202020204" pitchFamily="34" charset="0"/>
              </a:rPr>
              <a:t/>
            </a:r>
            <a:br>
              <a:rPr lang="en-GB" sz="1800" b="0" kern="1200" dirty="0">
                <a:solidFill>
                  <a:srgbClr val="3C3C3B"/>
                </a:solidFill>
                <a:latin typeface="Arial" panose="020B0604020202020204" pitchFamily="34" charset="0"/>
                <a:ea typeface="+mn-ea"/>
                <a:cs typeface="Arial" panose="020B0604020202020204" pitchFamily="34" charset="0"/>
              </a:rPr>
            </a:br>
            <a:r>
              <a:rPr lang="en-GB" sz="1800" kern="1200" dirty="0">
                <a:solidFill>
                  <a:srgbClr val="3C3C3B"/>
                </a:solidFill>
                <a:latin typeface="Arial" panose="020B0604020202020204" pitchFamily="34" charset="0"/>
                <a:ea typeface="+mn-ea"/>
                <a:cs typeface="Arial" panose="020B0604020202020204" pitchFamily="34" charset="0"/>
              </a:rPr>
              <a:t>Generation </a:t>
            </a:r>
            <a:r>
              <a:rPr lang="en-GB" sz="1800" kern="1200" dirty="0" smtClean="0">
                <a:solidFill>
                  <a:srgbClr val="3C3C3B"/>
                </a:solidFill>
                <a:latin typeface="Arial" panose="020B0604020202020204" pitchFamily="34" charset="0"/>
                <a:ea typeface="+mn-ea"/>
                <a:cs typeface="Arial" panose="020B0604020202020204" pitchFamily="34" charset="0"/>
              </a:rPr>
              <a:t>UK-India</a:t>
            </a:r>
            <a:r>
              <a:rPr lang="en-GB" sz="1800" kern="1200" dirty="0">
                <a:solidFill>
                  <a:srgbClr val="3C3C3B"/>
                </a:solidFill>
                <a:latin typeface="Arial" panose="020B0604020202020204" pitchFamily="34" charset="0"/>
                <a:ea typeface="+mn-ea"/>
                <a:cs typeface="Arial" panose="020B0604020202020204" pitchFamily="34" charset="0"/>
              </a:rPr>
              <a:t/>
            </a:r>
            <a:br>
              <a:rPr lang="en-GB" sz="1800" kern="1200" dirty="0">
                <a:solidFill>
                  <a:srgbClr val="3C3C3B"/>
                </a:solidFill>
                <a:latin typeface="Arial" panose="020B0604020202020204" pitchFamily="34" charset="0"/>
                <a:ea typeface="+mn-ea"/>
                <a:cs typeface="Arial" panose="020B0604020202020204" pitchFamily="34" charset="0"/>
              </a:rPr>
            </a:br>
            <a:r>
              <a:rPr lang="en-GB" sz="1800" b="0" kern="1200" dirty="0" smtClean="0">
                <a:solidFill>
                  <a:srgbClr val="3C3C3B"/>
                </a:solidFill>
                <a:latin typeface="Arial" panose="020B0604020202020204" pitchFamily="34" charset="0"/>
                <a:ea typeface="+mn-ea"/>
                <a:cs typeface="Arial" panose="020B0604020202020204" pitchFamily="34" charset="0"/>
              </a:rPr>
              <a:t>Take part in a short 2-3 week study placement</a:t>
            </a:r>
            <a:r>
              <a:rPr lang="en-GB" sz="1800" b="0" kern="1200" dirty="0">
                <a:solidFill>
                  <a:srgbClr val="3C3C3B"/>
                </a:solidFill>
                <a:latin typeface="British Council Sans" panose="020B0504020202020204" pitchFamily="34" charset="0"/>
                <a:ea typeface="+mn-ea"/>
                <a:cs typeface="Arial"/>
              </a:rPr>
              <a:t/>
            </a:r>
            <a:br>
              <a:rPr lang="en-GB" sz="1800" b="0" kern="1200" dirty="0">
                <a:solidFill>
                  <a:srgbClr val="3C3C3B"/>
                </a:solidFill>
                <a:latin typeface="British Council Sans" panose="020B0504020202020204" pitchFamily="34" charset="0"/>
                <a:ea typeface="+mn-ea"/>
                <a:cs typeface="Arial"/>
              </a:rPr>
            </a:br>
            <a:r>
              <a:rPr lang="en-US" sz="3600" b="0" baseline="30000" dirty="0">
                <a:solidFill>
                  <a:schemeClr val="tx2"/>
                </a:solidFill>
                <a:latin typeface="+mj-lt"/>
                <a:ea typeface="+mj-ea"/>
                <a:cs typeface="+mj-cs"/>
              </a:rPr>
              <a:t/>
            </a:r>
            <a:br>
              <a:rPr lang="en-US" sz="3600" b="0" baseline="30000" dirty="0">
                <a:solidFill>
                  <a:schemeClr val="tx2"/>
                </a:solidFill>
                <a:latin typeface="+mj-lt"/>
                <a:ea typeface="+mj-ea"/>
                <a:cs typeface="+mj-cs"/>
              </a:rPr>
            </a:br>
            <a:r>
              <a:rPr lang="en-US" sz="3600" b="0" baseline="30000" dirty="0">
                <a:solidFill>
                  <a:schemeClr val="tx2"/>
                </a:solidFill>
                <a:latin typeface="+mj-lt"/>
                <a:ea typeface="+mj-ea"/>
                <a:cs typeface="+mj-cs"/>
              </a:rPr>
              <a:t/>
            </a:r>
            <a:br>
              <a:rPr lang="en-US" sz="3600" b="0" baseline="30000" dirty="0">
                <a:solidFill>
                  <a:schemeClr val="tx2"/>
                </a:solidFill>
                <a:latin typeface="+mj-lt"/>
                <a:ea typeface="+mj-ea"/>
                <a:cs typeface="+mj-cs"/>
              </a:rPr>
            </a:br>
            <a:endParaRPr lang="en-US" sz="3600" dirty="0">
              <a:solidFill>
                <a:schemeClr val="bg1">
                  <a:lumMod val="50000"/>
                </a:schemeClr>
              </a:solidFill>
              <a:latin typeface="British Council Sans"/>
              <a:cs typeface="British Council Sans"/>
            </a:endParaRPr>
          </a:p>
        </p:txBody>
      </p:sp>
      <p:sp>
        <p:nvSpPr>
          <p:cNvPr id="9" name="TextBox 8"/>
          <p:cNvSpPr txBox="1"/>
          <p:nvPr/>
        </p:nvSpPr>
        <p:spPr>
          <a:xfrm>
            <a:off x="467544" y="6037838"/>
            <a:ext cx="6048672" cy="415498"/>
          </a:xfrm>
          <a:prstGeom prst="rect">
            <a:avLst/>
          </a:prstGeom>
          <a:noFill/>
        </p:spPr>
        <p:txBody>
          <a:bodyPr wrap="square" rtlCol="0">
            <a:spAutoFit/>
          </a:bodyPr>
          <a:lstStyle/>
          <a:p>
            <a:r>
              <a:rPr lang="en-US" b="1" dirty="0" smtClean="0">
                <a:solidFill>
                  <a:srgbClr val="454544"/>
                </a:solidFill>
                <a:latin typeface="British Council Sans"/>
                <a:cs typeface="British Council Sans"/>
              </a:rPr>
              <a:t>www.britishcouncil.org/study-work-create</a:t>
            </a:r>
            <a:endParaRPr lang="en-US" b="1" dirty="0">
              <a:solidFill>
                <a:srgbClr val="454544"/>
              </a:solidFill>
              <a:latin typeface="British Council Sans"/>
              <a:cs typeface="British Council Sans"/>
            </a:endParaRPr>
          </a:p>
        </p:txBody>
      </p:sp>
      <p:pic>
        <p:nvPicPr>
          <p:cNvPr id="10" name="Picture 9" descr="British-Council-stacked-negativ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4664"/>
            <a:ext cx="1384300" cy="406400"/>
          </a:xfrm>
          <a:prstGeom prst="rect">
            <a:avLst/>
          </a:prstGeom>
        </p:spPr>
      </p:pic>
      <p:pic>
        <p:nvPicPr>
          <p:cNvPr id="2" name="Picture 1" descr="British-Council-stacked-positiv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04664"/>
            <a:ext cx="1371600" cy="393700"/>
          </a:xfrm>
          <a:prstGeom prst="rect">
            <a:avLst/>
          </a:prstGeom>
        </p:spPr>
      </p:pic>
      <p:pic>
        <p:nvPicPr>
          <p:cNvPr id="7" name="Picture 6"/>
          <p:cNvPicPr>
            <a:picLocks noChangeAspect="1"/>
          </p:cNvPicPr>
          <p:nvPr/>
        </p:nvPicPr>
        <p:blipFill>
          <a:blip r:embed="rId6"/>
          <a:stretch>
            <a:fillRect/>
          </a:stretch>
        </p:blipFill>
        <p:spPr>
          <a:xfrm>
            <a:off x="10188624" y="2420888"/>
            <a:ext cx="4023886" cy="1037084"/>
          </a:xfrm>
          <a:prstGeom prst="rect">
            <a:avLst/>
          </a:prstGeom>
        </p:spPr>
      </p:pic>
    </p:spTree>
    <p:extLst>
      <p:ext uri="{BB962C8B-B14F-4D97-AF65-F5344CB8AC3E}">
        <p14:creationId xmlns:p14="http://schemas.microsoft.com/office/powerpoint/2010/main" val="27214067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WC creative.eps"/>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3809032" y="-1755576"/>
            <a:ext cx="6451600" cy="6413500"/>
          </a:xfrm>
          <a:prstGeom prst="rect">
            <a:avLst/>
          </a:prstGeom>
        </p:spPr>
      </p:pic>
      <p:sp>
        <p:nvSpPr>
          <p:cNvPr id="4" name="Title 3"/>
          <p:cNvSpPr>
            <a:spLocks noGrp="1"/>
          </p:cNvSpPr>
          <p:nvPr>
            <p:ph type="title"/>
          </p:nvPr>
        </p:nvSpPr>
        <p:spPr>
          <a:xfrm>
            <a:off x="512256" y="1225476"/>
            <a:ext cx="7056784" cy="720080"/>
          </a:xfrm>
        </p:spPr>
        <p:txBody>
          <a:bodyPr anchor="t">
            <a:normAutofit fontScale="90000"/>
          </a:bodyPr>
          <a:lstStyle/>
          <a:p>
            <a:pPr marL="8550" defTabSz="457200" fontAlgn="auto">
              <a:lnSpc>
                <a:spcPct val="100000"/>
              </a:lnSpc>
              <a:spcBef>
                <a:spcPct val="20000"/>
              </a:spcBef>
              <a:spcAft>
                <a:spcPts val="0"/>
              </a:spcAft>
            </a:pPr>
            <a:r>
              <a:rPr lang="en-US" altLang="en-US" sz="3600" dirty="0" smtClean="0">
                <a:solidFill>
                  <a:srgbClr val="454544"/>
                </a:solidFill>
              </a:rPr>
              <a:t>Why go abroad?</a:t>
            </a:r>
            <a:r>
              <a:rPr lang="en-GB" altLang="en-US" sz="3200" dirty="0">
                <a:solidFill>
                  <a:prstClr val="black"/>
                </a:solidFill>
                <a:latin typeface="British Council Sans" pitchFamily="34" charset="0"/>
              </a:rPr>
              <a:t/>
            </a:r>
            <a:br>
              <a:rPr lang="en-GB" altLang="en-US" sz="3200" dirty="0">
                <a:solidFill>
                  <a:prstClr val="black"/>
                </a:solidFill>
                <a:latin typeface="British Council Sans" pitchFamily="34" charset="0"/>
              </a:rPr>
            </a:br>
            <a:r>
              <a:rPr lang="en-US" sz="3600" dirty="0" smtClean="0">
                <a:solidFill>
                  <a:schemeClr val="bg1">
                    <a:lumMod val="50000"/>
                  </a:schemeClr>
                </a:solidFill>
                <a:latin typeface="British Council Sans"/>
                <a:cs typeface="British Council Sans"/>
              </a:rPr>
              <a:t/>
            </a:r>
            <a:br>
              <a:rPr lang="en-US" sz="3600" dirty="0" smtClean="0">
                <a:solidFill>
                  <a:schemeClr val="bg1">
                    <a:lumMod val="50000"/>
                  </a:schemeClr>
                </a:solidFill>
                <a:latin typeface="British Council Sans"/>
                <a:cs typeface="British Council Sans"/>
              </a:rPr>
            </a:br>
            <a:r>
              <a:rPr lang="en-US" sz="3600" dirty="0" smtClean="0">
                <a:solidFill>
                  <a:schemeClr val="bg1">
                    <a:lumMod val="50000"/>
                  </a:schemeClr>
                </a:solidFill>
                <a:latin typeface="British Council Sans"/>
                <a:cs typeface="British Council Sans"/>
              </a:rPr>
              <a:t/>
            </a:r>
            <a:br>
              <a:rPr lang="en-US" sz="3600" dirty="0" smtClean="0">
                <a:solidFill>
                  <a:schemeClr val="bg1">
                    <a:lumMod val="50000"/>
                  </a:schemeClr>
                </a:solidFill>
                <a:latin typeface="British Council Sans"/>
                <a:cs typeface="British Council Sans"/>
              </a:rPr>
            </a:br>
            <a:r>
              <a:rPr lang="en-GB" sz="1600" b="0" kern="1200" dirty="0">
                <a:solidFill>
                  <a:prstClr val="black"/>
                </a:solidFill>
                <a:latin typeface="British Council Sans" panose="020B0504020202020204" pitchFamily="34" charset="0"/>
                <a:ea typeface="+mn-ea"/>
                <a:cs typeface="Arial"/>
              </a:rPr>
              <a:t/>
            </a:r>
            <a:br>
              <a:rPr lang="en-GB" sz="1600" b="0" kern="1200" dirty="0">
                <a:solidFill>
                  <a:prstClr val="black"/>
                </a:solidFill>
                <a:latin typeface="British Council Sans" panose="020B0504020202020204" pitchFamily="34" charset="0"/>
                <a:ea typeface="+mn-ea"/>
                <a:cs typeface="Arial"/>
              </a:rPr>
            </a:br>
            <a:endParaRPr lang="en-US" sz="3600" dirty="0">
              <a:solidFill>
                <a:schemeClr val="bg1">
                  <a:lumMod val="50000"/>
                </a:schemeClr>
              </a:solidFill>
              <a:latin typeface="British Council Sans"/>
              <a:cs typeface="British Council Sans"/>
            </a:endParaRPr>
          </a:p>
        </p:txBody>
      </p:sp>
      <p:sp>
        <p:nvSpPr>
          <p:cNvPr id="9" name="TextBox 8"/>
          <p:cNvSpPr txBox="1"/>
          <p:nvPr/>
        </p:nvSpPr>
        <p:spPr>
          <a:xfrm>
            <a:off x="467544" y="6037838"/>
            <a:ext cx="6048672" cy="415498"/>
          </a:xfrm>
          <a:prstGeom prst="rect">
            <a:avLst/>
          </a:prstGeom>
          <a:noFill/>
        </p:spPr>
        <p:txBody>
          <a:bodyPr wrap="square" rtlCol="0">
            <a:spAutoFit/>
          </a:bodyPr>
          <a:lstStyle/>
          <a:p>
            <a:r>
              <a:rPr lang="en-US" b="1" dirty="0" smtClean="0">
                <a:solidFill>
                  <a:srgbClr val="454544"/>
                </a:solidFill>
                <a:latin typeface="British Council Sans"/>
                <a:cs typeface="British Council Sans"/>
              </a:rPr>
              <a:t>www.britishcouncil.org/study-work-create</a:t>
            </a:r>
            <a:endParaRPr lang="en-US" b="1" dirty="0">
              <a:solidFill>
                <a:srgbClr val="454544"/>
              </a:solidFill>
              <a:latin typeface="British Council Sans"/>
              <a:cs typeface="British Council Sans"/>
            </a:endParaRPr>
          </a:p>
        </p:txBody>
      </p:sp>
      <p:pic>
        <p:nvPicPr>
          <p:cNvPr id="10" name="Picture 9" descr="British-Council-stacked-negativ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4664"/>
            <a:ext cx="1384300" cy="406400"/>
          </a:xfrm>
          <a:prstGeom prst="rect">
            <a:avLst/>
          </a:prstGeom>
        </p:spPr>
      </p:pic>
      <p:pic>
        <p:nvPicPr>
          <p:cNvPr id="2" name="Picture 1" descr="British-Council-stacked-positiv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04664"/>
            <a:ext cx="1371600" cy="393700"/>
          </a:xfrm>
          <a:prstGeom prst="rect">
            <a:avLst/>
          </a:prstGeom>
        </p:spPr>
      </p:pic>
      <p:pic>
        <p:nvPicPr>
          <p:cNvPr id="3" name="Picture 2"/>
          <p:cNvPicPr>
            <a:picLocks noChangeAspect="1"/>
          </p:cNvPicPr>
          <p:nvPr/>
        </p:nvPicPr>
        <p:blipFill>
          <a:blip r:embed="rId6"/>
          <a:stretch>
            <a:fillRect/>
          </a:stretch>
        </p:blipFill>
        <p:spPr>
          <a:xfrm>
            <a:off x="10188624" y="2420888"/>
            <a:ext cx="4023886" cy="1037084"/>
          </a:xfrm>
          <a:prstGeom prst="rect">
            <a:avLst/>
          </a:prstGeom>
        </p:spPr>
      </p:pic>
      <p:sp>
        <p:nvSpPr>
          <p:cNvPr id="5" name="TextBox 4"/>
          <p:cNvSpPr txBox="1"/>
          <p:nvPr/>
        </p:nvSpPr>
        <p:spPr>
          <a:xfrm>
            <a:off x="451432" y="2060848"/>
            <a:ext cx="6408712" cy="3576877"/>
          </a:xfrm>
          <a:prstGeom prst="rect">
            <a:avLst/>
          </a:prstGeom>
          <a:noFill/>
        </p:spPr>
        <p:txBody>
          <a:bodyPr wrap="square" rtlCol="0">
            <a:spAutoFit/>
          </a:bodyPr>
          <a:lstStyle/>
          <a:p>
            <a:pPr algn="ctr">
              <a:lnSpc>
                <a:spcPct val="130000"/>
              </a:lnSpc>
              <a:buClr>
                <a:srgbClr val="0000FF"/>
              </a:buClr>
              <a:defRPr/>
            </a:pPr>
            <a:r>
              <a:rPr lang="en-GB" sz="1600" b="1" dirty="0">
                <a:solidFill>
                  <a:srgbClr val="ED1FA8"/>
                </a:solidFill>
                <a:latin typeface="British Council Sans" panose="020B0504020202020204" pitchFamily="34" charset="0"/>
              </a:rPr>
              <a:t>Confidence</a:t>
            </a:r>
            <a:r>
              <a:rPr lang="en-GB" sz="1600" b="1" dirty="0">
                <a:solidFill>
                  <a:srgbClr val="3C3C3B"/>
                </a:solidFill>
                <a:latin typeface="British Council Sans" panose="020B0504020202020204" pitchFamily="34" charset="0"/>
              </a:rPr>
              <a:t>,</a:t>
            </a:r>
            <a:r>
              <a:rPr lang="en-GB" sz="1600" dirty="0">
                <a:solidFill>
                  <a:srgbClr val="3C3C3B"/>
                </a:solidFill>
                <a:latin typeface="British Council Sans" panose="020B0504020202020204" pitchFamily="34" charset="0"/>
              </a:rPr>
              <a:t> Independence, Social skills, Cultural awareness, Communication skills, Planning skills, </a:t>
            </a:r>
            <a:r>
              <a:rPr lang="en-GB" sz="1600" b="1" dirty="0">
                <a:solidFill>
                  <a:srgbClr val="ED1FA8"/>
                </a:solidFill>
                <a:latin typeface="British Council Sans" panose="020B0504020202020204" pitchFamily="34" charset="0"/>
              </a:rPr>
              <a:t>Organisational skills</a:t>
            </a:r>
            <a:r>
              <a:rPr lang="en-GB" sz="1600" dirty="0">
                <a:solidFill>
                  <a:srgbClr val="3C3C3B"/>
                </a:solidFill>
                <a:latin typeface="British Council Sans" panose="020B0504020202020204" pitchFamily="34" charset="0"/>
              </a:rPr>
              <a:t>, Patience, Adaptability, Public speaking experience, Ability to live abroad, </a:t>
            </a:r>
            <a:r>
              <a:rPr lang="en-GB" sz="1600" b="1" dirty="0">
                <a:solidFill>
                  <a:srgbClr val="ED1FA8"/>
                </a:solidFill>
                <a:latin typeface="British Council Sans" panose="020B0504020202020204" pitchFamily="34" charset="0"/>
              </a:rPr>
              <a:t>Improved language skills</a:t>
            </a:r>
            <a:r>
              <a:rPr lang="en-GB" sz="1600" b="1" dirty="0">
                <a:solidFill>
                  <a:srgbClr val="3C3C3B"/>
                </a:solidFill>
                <a:latin typeface="British Council Sans" panose="020B0504020202020204" pitchFamily="34" charset="0"/>
              </a:rPr>
              <a:t>, </a:t>
            </a:r>
            <a:r>
              <a:rPr lang="en-GB" sz="1600" dirty="0">
                <a:solidFill>
                  <a:srgbClr val="3C3C3B"/>
                </a:solidFill>
                <a:latin typeface="British Council Sans" panose="020B0504020202020204" pitchFamily="34" charset="0"/>
              </a:rPr>
              <a:t>Self-sufficiency, Self-reliance, Budgeting skills, Ability to live alone, Maturity, Resilience, Initiative, Teamwork skills, Open-mindedness, </a:t>
            </a:r>
            <a:r>
              <a:rPr lang="en-GB" sz="1600" b="1" dirty="0">
                <a:solidFill>
                  <a:srgbClr val="ED1FA8"/>
                </a:solidFill>
                <a:latin typeface="British Council Sans" panose="020B0504020202020204" pitchFamily="34" charset="0"/>
              </a:rPr>
              <a:t>Time management skills</a:t>
            </a:r>
            <a:r>
              <a:rPr lang="en-GB" sz="1600" dirty="0">
                <a:solidFill>
                  <a:srgbClr val="3C3C3B"/>
                </a:solidFill>
                <a:latin typeface="British Council Sans" panose="020B0504020202020204" pitchFamily="34" charset="0"/>
              </a:rPr>
              <a:t>, Assertion, Self-Knowledge, Resourcefulness, Presentation skills, Perseverance, Ability to cope in a wide range of situations, Tolerance, Problem-solving, Self-motivation, Diplomacy, </a:t>
            </a:r>
            <a:r>
              <a:rPr lang="en-GB" sz="1600" b="1" dirty="0">
                <a:solidFill>
                  <a:srgbClr val="ED1FA8"/>
                </a:solidFill>
                <a:latin typeface="British Council Sans" panose="020B0504020202020204" pitchFamily="34" charset="0"/>
              </a:rPr>
              <a:t>Leadership</a:t>
            </a:r>
            <a:r>
              <a:rPr lang="en-GB" sz="1600" dirty="0">
                <a:solidFill>
                  <a:srgbClr val="ED1FA8"/>
                </a:solidFill>
                <a:latin typeface="British Council Sans" panose="020B0504020202020204" pitchFamily="34" charset="0"/>
              </a:rPr>
              <a:t>,</a:t>
            </a:r>
            <a:r>
              <a:rPr lang="en-GB" sz="1600" dirty="0">
                <a:solidFill>
                  <a:srgbClr val="3C3C3B"/>
                </a:solidFill>
                <a:latin typeface="British Council Sans" panose="020B0504020202020204" pitchFamily="34" charset="0"/>
              </a:rPr>
              <a:t> Creativity, </a:t>
            </a:r>
            <a:r>
              <a:rPr lang="en-GB" sz="1600" b="1" dirty="0">
                <a:solidFill>
                  <a:srgbClr val="ED1FA8"/>
                </a:solidFill>
                <a:latin typeface="British Council Sans" panose="020B0504020202020204" pitchFamily="34" charset="0"/>
              </a:rPr>
              <a:t>Professional work experience</a:t>
            </a:r>
            <a:r>
              <a:rPr lang="en-GB" sz="1600" dirty="0">
                <a:solidFill>
                  <a:srgbClr val="3C3C3B"/>
                </a:solidFill>
                <a:latin typeface="British Council Sans" panose="020B0504020202020204" pitchFamily="34" charset="0"/>
              </a:rPr>
              <a:t>, Listening skills, Negotiation skills, Research skills, Ability to improvise</a:t>
            </a:r>
          </a:p>
        </p:txBody>
      </p:sp>
    </p:spTree>
    <p:extLst>
      <p:ext uri="{BB962C8B-B14F-4D97-AF65-F5344CB8AC3E}">
        <p14:creationId xmlns:p14="http://schemas.microsoft.com/office/powerpoint/2010/main" val="26126288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ritish_council_template_Graphic">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ritish_council_template blue-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itish_council_template blue-FINAL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 footer">
  <a:themeElements>
    <a:clrScheme name="no footer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fontScheme name="no foo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 footer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s">
  <a:themeElements>
    <a:clrScheme name="Bullets 2">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fontScheme name="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llets 1">
        <a:dk1>
          <a:srgbClr val="000000"/>
        </a:dk1>
        <a:lt1>
          <a:srgbClr val="FFFFFF"/>
        </a:lt1>
        <a:dk2>
          <a:srgbClr val="EF4135"/>
        </a:dk2>
        <a:lt2>
          <a:srgbClr val="B2B2B2"/>
        </a:lt2>
        <a:accent1>
          <a:srgbClr val="A21F21"/>
        </a:accent1>
        <a:accent2>
          <a:srgbClr val="84C993"/>
        </a:accent2>
        <a:accent3>
          <a:srgbClr val="FFFFFF"/>
        </a:accent3>
        <a:accent4>
          <a:srgbClr val="000000"/>
        </a:accent4>
        <a:accent5>
          <a:srgbClr val="CEABAB"/>
        </a:accent5>
        <a:accent6>
          <a:srgbClr val="77B685"/>
        </a:accent6>
        <a:hlink>
          <a:srgbClr val="A19620"/>
        </a:hlink>
        <a:folHlink>
          <a:srgbClr val="51479D"/>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umbers">
  <a:themeElements>
    <a:clrScheme name="Numbers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fontScheme name="Numb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umbers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o footer">
  <a:themeElements>
    <a:clrScheme name="Custom 1">
      <a:dk1>
        <a:srgbClr val="7EC4B8"/>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no foot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o footer 1">
        <a:dk1>
          <a:srgbClr val="000000"/>
        </a:dk1>
        <a:lt1>
          <a:srgbClr val="FFFFFF"/>
        </a:lt1>
        <a:dk2>
          <a:srgbClr val="E20177"/>
        </a:dk2>
        <a:lt2>
          <a:srgbClr val="B2B2B2"/>
        </a:lt2>
        <a:accent1>
          <a:srgbClr val="951D58"/>
        </a:accent1>
        <a:accent2>
          <a:srgbClr val="956F2A"/>
        </a:accent2>
        <a:accent3>
          <a:srgbClr val="FFFFFF"/>
        </a:accent3>
        <a:accent4>
          <a:srgbClr val="000000"/>
        </a:accent4>
        <a:accent5>
          <a:srgbClr val="C8ABB4"/>
        </a:accent5>
        <a:accent6>
          <a:srgbClr val="876425"/>
        </a:accent6>
        <a:hlink>
          <a:srgbClr val="73BF44"/>
        </a:hlink>
        <a:folHlink>
          <a:srgbClr val="1E459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016 PowerPoint Template Corporate Light Blue">
  <a:themeElements>
    <a:clrScheme name="British Council Blue">
      <a:dk1>
        <a:sysClr val="windowText" lastClr="000000"/>
      </a:dk1>
      <a:lt1>
        <a:sysClr val="window" lastClr="FFFFFF"/>
      </a:lt1>
      <a:dk2>
        <a:srgbClr val="1EAEE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C Presentation Blue.potx" id="{77A3D521-2C2F-4869-B745-9B73F4350798}" vid="{5A653AA1-D310-4FFA-92E4-F873D7AC310D}"/>
    </a:ext>
  </a:extLst>
</a:theme>
</file>

<file path=ppt/theme/theme7.xml><?xml version="1.0" encoding="utf-8"?>
<a:theme xmlns:a="http://schemas.openxmlformats.org/drawingml/2006/main" name="1_F016 PowerPoint Template Corporate Light Blue">
  <a:themeElements>
    <a:clrScheme name="British Council Blue">
      <a:dk1>
        <a:sysClr val="windowText" lastClr="000000"/>
      </a:dk1>
      <a:lt1>
        <a:sysClr val="window" lastClr="FFFFFF"/>
      </a:lt1>
      <a:dk2>
        <a:srgbClr val="1EAEE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C Presentation Blue.potx" id="{77A3D521-2C2F-4869-B745-9B73F4350798}" vid="{5A653AA1-D310-4FFA-92E4-F873D7AC310D}"/>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british_council_template_Graphic</Template>
  <TotalTime>5372</TotalTime>
  <Words>644</Words>
  <Application>Microsoft Macintosh PowerPoint</Application>
  <PresentationFormat>On-screen Show (4:3)</PresentationFormat>
  <Paragraphs>156</Paragraphs>
  <Slides>17</Slides>
  <Notes>17</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british_council_template_Graphic</vt:lpstr>
      <vt:lpstr>no footer</vt:lpstr>
      <vt:lpstr>Bullets</vt:lpstr>
      <vt:lpstr>Numbers</vt:lpstr>
      <vt:lpstr>1_no footer</vt:lpstr>
      <vt:lpstr>F016 PowerPoint Template Corporate Light Blue</vt:lpstr>
      <vt:lpstr>1_F016 PowerPoint Template Corporate Light Blue</vt:lpstr>
      <vt:lpstr>INTERNATIONAL OPPORTUNITIES THROUGH THE BRITISH COUNCIL</vt:lpstr>
      <vt:lpstr>Who we are…</vt:lpstr>
      <vt:lpstr> </vt:lpstr>
      <vt:lpstr>What is ‘STUDY WORK CREATE’ ?</vt:lpstr>
      <vt:lpstr>Types of opportunity we offer</vt:lpstr>
      <vt:lpstr>Work  English Language Assistants Programme Gain paid experience as a teaching assistant in one of 14 countries across the world, whilst developing language skills and gaining insight into life and work in a different cultural context    British Council Future Leaders Scheme Three year programme, open to recent graduates, to develop the next generation of globally mobile cultural relations leaders    British Council Summer Internship Scheme Learn new skills on a paid 12 week internship programme, gaining insight into the world of cultural relations        </vt:lpstr>
      <vt:lpstr>Work  Erasmus+ traineeships Apply for funding to work in one of 32 European countries for  2-12 months as part of your course  Generation UK-China Apply to undertake a 2 month internship in China across a range of industries  Generation UK-India Gain experience as a teaching assistant in an Indian private school or on a work 12 month placement with Tata consultancy in a range of disciplines   Thailand English Teaching programme (TET) Teach English in a Thai school for between 9 weeks and a term    </vt:lpstr>
      <vt:lpstr>Study   Erasmus+ Spend between 3-12 months studying abroad as part of your university course in a choice of 32 countries in Europe  Generation UK-China Scholarships Students and recent graduates can apply for scholarships to study in China for 5-12 months  Generation UK-India Take part in a short 2-3 week study placement   </vt:lpstr>
      <vt:lpstr>Why go abroad?    </vt:lpstr>
      <vt:lpstr>   </vt:lpstr>
      <vt:lpstr>SUPPORT FOR LANGUAGE LEARNING: </vt:lpstr>
      <vt:lpstr>SUPPORT FOR LANGUAGE LEARNING: </vt:lpstr>
      <vt:lpstr>FURTHER INFORMATION AND SUPPORT</vt:lpstr>
      <vt:lpstr>Schools ONLINE</vt:lpstr>
      <vt:lpstr>Northern Ireland newsletter for teachers</vt:lpstr>
      <vt:lpstr>Further information:</vt:lpstr>
      <vt:lpstr>PowerPoint Presentation</vt:lpstr>
    </vt:vector>
  </TitlesOfParts>
  <Company>British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Summers, Ruth (HR)</dc:creator>
  <cp:lastModifiedBy>Ryan Murray</cp:lastModifiedBy>
  <cp:revision>250</cp:revision>
  <cp:lastPrinted>2016-03-04T02:52:50Z</cp:lastPrinted>
  <dcterms:created xsi:type="dcterms:W3CDTF">2014-08-04T14:18:29Z</dcterms:created>
  <dcterms:modified xsi:type="dcterms:W3CDTF">2016-03-04T02:57:18Z</dcterms:modified>
</cp:coreProperties>
</file>